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142532536" r:id="rId2"/>
    <p:sldId id="2142532538" r:id="rId3"/>
    <p:sldId id="2142532576" r:id="rId4"/>
    <p:sldId id="2142532559" r:id="rId5"/>
    <p:sldId id="2142532537" r:id="rId6"/>
    <p:sldId id="2142532577" r:id="rId7"/>
    <p:sldId id="2142532560" r:id="rId8"/>
    <p:sldId id="2142532578" r:id="rId9"/>
    <p:sldId id="2142532561" r:id="rId10"/>
    <p:sldId id="2142532579" r:id="rId11"/>
    <p:sldId id="2142532562" r:id="rId12"/>
    <p:sldId id="2142532582" r:id="rId13"/>
    <p:sldId id="2142532570" r:id="rId14"/>
    <p:sldId id="2142532580" r:id="rId15"/>
    <p:sldId id="2142532572" r:id="rId16"/>
    <p:sldId id="2142532583" r:id="rId17"/>
    <p:sldId id="2142532575" r:id="rId18"/>
    <p:sldId id="2142532574" r:id="rId19"/>
    <p:sldId id="2142532550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ébut" id="{A3852A42-2C1B-4644-9ADC-AD6D41BB3627}">
          <p14:sldIdLst>
            <p14:sldId id="2142532536"/>
            <p14:sldId id="2142532538"/>
          </p14:sldIdLst>
        </p14:section>
        <p14:section name="Evode" id="{405F859F-E253-44FB-A5C6-7379DD073516}">
          <p14:sldIdLst>
            <p14:sldId id="2142532576"/>
            <p14:sldId id="2142532559"/>
            <p14:sldId id="2142532537"/>
          </p14:sldIdLst>
        </p14:section>
        <p14:section name="IBM" id="{9936A935-EDE8-463C-A5B9-225494D1D524}">
          <p14:sldIdLst>
            <p14:sldId id="2142532577"/>
            <p14:sldId id="2142532560"/>
          </p14:sldIdLst>
        </p14:section>
        <p14:section name="Groupe ISIA" id="{22465966-F08A-4A71-9538-466850693388}">
          <p14:sldIdLst>
            <p14:sldId id="2142532578"/>
            <p14:sldId id="2142532561"/>
          </p14:sldIdLst>
        </p14:section>
        <p14:section name="Castelis" id="{A555F399-B582-40B7-91B4-1F4B0FE83442}">
          <p14:sldIdLst>
            <p14:sldId id="2142532579"/>
            <p14:sldId id="2142532562"/>
          </p14:sldIdLst>
        </p14:section>
        <p14:section name="Exomind" id="{3D10DE7B-31C1-4438-91CE-3ABBC342C621}">
          <p14:sldIdLst>
            <p14:sldId id="2142532582"/>
            <p14:sldId id="2142532570"/>
          </p14:sldIdLst>
        </p14:section>
        <p14:section name="Galadrim" id="{1160E373-C2D1-4843-B30B-3D48FCA90C90}">
          <p14:sldIdLst>
            <p14:sldId id="2142532580"/>
            <p14:sldId id="2142532572"/>
          </p14:sldIdLst>
        </p14:section>
        <p14:section name="Yield Studio" id="{423655BB-7D6A-4019-8417-F8C23EB2352C}">
          <p14:sldIdLst>
            <p14:sldId id="2142532583"/>
            <p14:sldId id="2142532575"/>
          </p14:sldIdLst>
        </p14:section>
        <p14:section name="Kapela" id="{95EE745E-82FB-42F4-8E8A-4F79C236E314}">
          <p14:sldIdLst>
            <p14:sldId id="2142532574"/>
            <p14:sldId id="214253255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7DF7"/>
    <a:srgbClr val="D9FBFB"/>
    <a:srgbClr val="0F62FE"/>
    <a:srgbClr val="1424E1"/>
    <a:srgbClr val="086FFB"/>
    <a:srgbClr val="FF2160"/>
    <a:srgbClr val="FFFFFF"/>
    <a:srgbClr val="004555"/>
    <a:srgbClr val="E405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5D70B1-6B0D-45C1-B346-C88947CDDA89}" v="1891" dt="2024-04-08T09:49:49.7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tienne LEVEAU" userId="4c23112fff0c0e1f" providerId="LiveId" clId="{5437F264-445E-4A76-AFF0-B2C01211466B}"/>
    <pc:docChg chg="undo custSel addSld modSld">
      <pc:chgData name="Etienne LEVEAU" userId="4c23112fff0c0e1f" providerId="LiveId" clId="{5437F264-445E-4A76-AFF0-B2C01211466B}" dt="2024-02-20T22:00:33.361" v="1827" actId="20577"/>
      <pc:docMkLst>
        <pc:docMk/>
      </pc:docMkLst>
      <pc:sldChg chg="modSp mod">
        <pc:chgData name="Etienne LEVEAU" userId="4c23112fff0c0e1f" providerId="LiveId" clId="{5437F264-445E-4A76-AFF0-B2C01211466B}" dt="2024-02-20T21:38:43.657" v="1440" actId="1037"/>
        <pc:sldMkLst>
          <pc:docMk/>
          <pc:sldMk cId="2704804437" sldId="2142532537"/>
        </pc:sldMkLst>
        <pc:spChg chg="mod">
          <ac:chgData name="Etienne LEVEAU" userId="4c23112fff0c0e1f" providerId="LiveId" clId="{5437F264-445E-4A76-AFF0-B2C01211466B}" dt="2024-02-20T21:38:43.657" v="1440" actId="1037"/>
          <ac:spMkLst>
            <pc:docMk/>
            <pc:sldMk cId="2704804437" sldId="2142532537"/>
            <ac:spMk id="3" creationId="{09A57D7D-28DA-5759-AADF-4D8B5C0377AC}"/>
          </ac:spMkLst>
        </pc:spChg>
      </pc:sldChg>
      <pc:sldChg chg="modSp mod">
        <pc:chgData name="Etienne LEVEAU" userId="4c23112fff0c0e1f" providerId="LiveId" clId="{5437F264-445E-4A76-AFF0-B2C01211466B}" dt="2024-02-20T21:38:40.167" v="1438" actId="1037"/>
        <pc:sldMkLst>
          <pc:docMk/>
          <pc:sldMk cId="2025003005" sldId="2142532539"/>
        </pc:sldMkLst>
        <pc:spChg chg="mod">
          <ac:chgData name="Etienne LEVEAU" userId="4c23112fff0c0e1f" providerId="LiveId" clId="{5437F264-445E-4A76-AFF0-B2C01211466B}" dt="2024-02-20T21:38:40.167" v="1438" actId="1037"/>
          <ac:spMkLst>
            <pc:docMk/>
            <pc:sldMk cId="2025003005" sldId="2142532539"/>
            <ac:spMk id="3" creationId="{A37D132E-EA92-9F71-8CAE-0401EB86D756}"/>
          </ac:spMkLst>
        </pc:spChg>
      </pc:sldChg>
      <pc:sldChg chg="addSp delSp modSp mod">
        <pc:chgData name="Etienne LEVEAU" userId="4c23112fff0c0e1f" providerId="LiveId" clId="{5437F264-445E-4A76-AFF0-B2C01211466B}" dt="2024-02-20T21:42:34.695" v="1449" actId="255"/>
        <pc:sldMkLst>
          <pc:docMk/>
          <pc:sldMk cId="2028310386" sldId="2142532540"/>
        </pc:sldMkLst>
        <pc:spChg chg="mod">
          <ac:chgData name="Etienne LEVEAU" userId="4c23112fff0c0e1f" providerId="LiveId" clId="{5437F264-445E-4A76-AFF0-B2C01211466B}" dt="2024-02-20T21:38:34.263" v="1434" actId="1037"/>
          <ac:spMkLst>
            <pc:docMk/>
            <pc:sldMk cId="2028310386" sldId="2142532540"/>
            <ac:spMk id="3" creationId="{FE9E8D0B-8BB6-79CD-97E9-E2416EE31101}"/>
          </ac:spMkLst>
        </pc:spChg>
        <pc:spChg chg="del mod">
          <ac:chgData name="Etienne LEVEAU" userId="4c23112fff0c0e1f" providerId="LiveId" clId="{5437F264-445E-4A76-AFF0-B2C01211466B}" dt="2024-02-20T21:04:44.012" v="376"/>
          <ac:spMkLst>
            <pc:docMk/>
            <pc:sldMk cId="2028310386" sldId="2142532540"/>
            <ac:spMk id="4" creationId="{E849DBD0-ED29-F5DC-16F5-47230E465352}"/>
          </ac:spMkLst>
        </pc:spChg>
        <pc:spChg chg="del mod">
          <ac:chgData name="Etienne LEVEAU" userId="4c23112fff0c0e1f" providerId="LiveId" clId="{5437F264-445E-4A76-AFF0-B2C01211466B}" dt="2024-02-20T21:18:43.261" v="752"/>
          <ac:spMkLst>
            <pc:docMk/>
            <pc:sldMk cId="2028310386" sldId="2142532540"/>
            <ac:spMk id="6" creationId="{EFCA0F5C-2CFD-95AF-7C8A-1DB9C06827DB}"/>
          </ac:spMkLst>
        </pc:spChg>
        <pc:spChg chg="add mod">
          <ac:chgData name="Etienne LEVEAU" userId="4c23112fff0c0e1f" providerId="LiveId" clId="{5437F264-445E-4A76-AFF0-B2C01211466B}" dt="2024-02-20T21:18:58.838" v="759" actId="123"/>
          <ac:spMkLst>
            <pc:docMk/>
            <pc:sldMk cId="2028310386" sldId="2142532540"/>
            <ac:spMk id="8" creationId="{7BB447AA-9D6E-C19B-72F9-07E3A5E412FD}"/>
          </ac:spMkLst>
        </pc:spChg>
        <pc:spChg chg="add mod">
          <ac:chgData name="Etienne LEVEAU" userId="4c23112fff0c0e1f" providerId="LiveId" clId="{5437F264-445E-4A76-AFF0-B2C01211466B}" dt="2024-02-20T21:42:34.695" v="1449" actId="255"/>
          <ac:spMkLst>
            <pc:docMk/>
            <pc:sldMk cId="2028310386" sldId="2142532540"/>
            <ac:spMk id="10" creationId="{2271BCEC-2590-63B3-349B-953C2252EEA8}"/>
          </ac:spMkLst>
        </pc:spChg>
        <pc:picChg chg="mod">
          <ac:chgData name="Etienne LEVEAU" userId="4c23112fff0c0e1f" providerId="LiveId" clId="{5437F264-445E-4A76-AFF0-B2C01211466B}" dt="2024-02-20T21:18:52.470" v="757" actId="1076"/>
          <ac:picMkLst>
            <pc:docMk/>
            <pc:sldMk cId="2028310386" sldId="2142532540"/>
            <ac:picMk id="9" creationId="{95735957-78AE-09F1-6602-0FBCDA3D174B}"/>
          </ac:picMkLst>
        </pc:picChg>
      </pc:sldChg>
      <pc:sldChg chg="addSp delSp modSp mod">
        <pc:chgData name="Etienne LEVEAU" userId="4c23112fff0c0e1f" providerId="LiveId" clId="{5437F264-445E-4A76-AFF0-B2C01211466B}" dt="2024-02-20T22:00:33.361" v="1827" actId="20577"/>
        <pc:sldMkLst>
          <pc:docMk/>
          <pc:sldMk cId="3249075130" sldId="2142532541"/>
        </pc:sldMkLst>
        <pc:spChg chg="mod">
          <ac:chgData name="Etienne LEVEAU" userId="4c23112fff0c0e1f" providerId="LiveId" clId="{5437F264-445E-4A76-AFF0-B2C01211466B}" dt="2024-02-20T21:43:26.071" v="1453" actId="1037"/>
          <ac:spMkLst>
            <pc:docMk/>
            <pc:sldMk cId="3249075130" sldId="2142532541"/>
            <ac:spMk id="3" creationId="{E8C0932B-8963-4F74-42F8-9EBB390D4ABF}"/>
          </ac:spMkLst>
        </pc:spChg>
        <pc:spChg chg="del">
          <ac:chgData name="Etienne LEVEAU" userId="4c23112fff0c0e1f" providerId="LiveId" clId="{5437F264-445E-4A76-AFF0-B2C01211466B}" dt="2024-02-20T21:43:22.099" v="1450" actId="478"/>
          <ac:spMkLst>
            <pc:docMk/>
            <pc:sldMk cId="3249075130" sldId="2142532541"/>
            <ac:spMk id="4" creationId="{CEDB1210-FCB2-9F2E-03C0-36B5C8CA0E9E}"/>
          </ac:spMkLst>
        </pc:spChg>
        <pc:spChg chg="add mod">
          <ac:chgData name="Etienne LEVEAU" userId="4c23112fff0c0e1f" providerId="LiveId" clId="{5437F264-445E-4A76-AFF0-B2C01211466B}" dt="2024-02-20T21:54:23.588" v="1501" actId="1076"/>
          <ac:spMkLst>
            <pc:docMk/>
            <pc:sldMk cId="3249075130" sldId="2142532541"/>
            <ac:spMk id="8" creationId="{8ABC8ADD-C205-0597-67A9-5C38DC8FA994}"/>
          </ac:spMkLst>
        </pc:spChg>
        <pc:spChg chg="add mod">
          <ac:chgData name="Etienne LEVEAU" userId="4c23112fff0c0e1f" providerId="LiveId" clId="{5437F264-445E-4A76-AFF0-B2C01211466B}" dt="2024-02-20T22:00:33.361" v="1827" actId="20577"/>
          <ac:spMkLst>
            <pc:docMk/>
            <pc:sldMk cId="3249075130" sldId="2142532541"/>
            <ac:spMk id="11" creationId="{FD7EE51D-3F4E-818F-9ED6-3DB766030E05}"/>
          </ac:spMkLst>
        </pc:spChg>
        <pc:picChg chg="add mod">
          <ac:chgData name="Etienne LEVEAU" userId="4c23112fff0c0e1f" providerId="LiveId" clId="{5437F264-445E-4A76-AFF0-B2C01211466B}" dt="2024-02-20T21:55:45.753" v="1628" actId="1076"/>
          <ac:picMkLst>
            <pc:docMk/>
            <pc:sldMk cId="3249075130" sldId="2142532541"/>
            <ac:picMk id="10" creationId="{DD65B6D0-022D-8E97-D1F5-94D639A62852}"/>
          </ac:picMkLst>
        </pc:picChg>
      </pc:sldChg>
      <pc:sldChg chg="modSp mod">
        <pc:chgData name="Etienne LEVEAU" userId="4c23112fff0c0e1f" providerId="LiveId" clId="{5437F264-445E-4A76-AFF0-B2C01211466B}" dt="2024-02-20T21:38:49.330" v="1444" actId="1037"/>
        <pc:sldMkLst>
          <pc:docMk/>
          <pc:sldMk cId="10279188" sldId="2142532542"/>
        </pc:sldMkLst>
        <pc:spChg chg="mod">
          <ac:chgData name="Etienne LEVEAU" userId="4c23112fff0c0e1f" providerId="LiveId" clId="{5437F264-445E-4A76-AFF0-B2C01211466B}" dt="2024-02-20T21:38:49.330" v="1444" actId="1037"/>
          <ac:spMkLst>
            <pc:docMk/>
            <pc:sldMk cId="10279188" sldId="2142532542"/>
            <ac:spMk id="7" creationId="{7EFA3B17-E7FF-F5A9-8338-9A2E623832FA}"/>
          </ac:spMkLst>
        </pc:spChg>
      </pc:sldChg>
      <pc:sldChg chg="modSp mod">
        <pc:chgData name="Etienne LEVEAU" userId="4c23112fff0c0e1f" providerId="LiveId" clId="{5437F264-445E-4A76-AFF0-B2C01211466B}" dt="2024-02-20T21:38:45.964" v="1442" actId="1037"/>
        <pc:sldMkLst>
          <pc:docMk/>
          <pc:sldMk cId="934623366" sldId="2142532546"/>
        </pc:sldMkLst>
        <pc:spChg chg="mod">
          <ac:chgData name="Etienne LEVEAU" userId="4c23112fff0c0e1f" providerId="LiveId" clId="{5437F264-445E-4A76-AFF0-B2C01211466B}" dt="2024-02-20T21:38:45.964" v="1442" actId="1037"/>
          <ac:spMkLst>
            <pc:docMk/>
            <pc:sldMk cId="934623366" sldId="2142532546"/>
            <ac:spMk id="7" creationId="{D886232A-3076-E580-FEB7-1DC45C659EDE}"/>
          </ac:spMkLst>
        </pc:spChg>
      </pc:sldChg>
      <pc:sldChg chg="modSp mod">
        <pc:chgData name="Etienne LEVEAU" userId="4c23112fff0c0e1f" providerId="LiveId" clId="{5437F264-445E-4A76-AFF0-B2C01211466B}" dt="2024-02-20T21:38:36.918" v="1436" actId="1037"/>
        <pc:sldMkLst>
          <pc:docMk/>
          <pc:sldMk cId="3113677455" sldId="2142532547"/>
        </pc:sldMkLst>
        <pc:spChg chg="mod">
          <ac:chgData name="Etienne LEVEAU" userId="4c23112fff0c0e1f" providerId="LiveId" clId="{5437F264-445E-4A76-AFF0-B2C01211466B}" dt="2024-02-20T21:38:36.918" v="1436" actId="1037"/>
          <ac:spMkLst>
            <pc:docMk/>
            <pc:sldMk cId="3113677455" sldId="2142532547"/>
            <ac:spMk id="3" creationId="{F094AF09-8010-FFEA-FF8D-880B117659B8}"/>
          </ac:spMkLst>
        </pc:spChg>
      </pc:sldChg>
      <pc:sldChg chg="addSp delSp modSp mod delAnim modAnim">
        <pc:chgData name="Etienne LEVEAU" userId="4c23112fff0c0e1f" providerId="LiveId" clId="{5437F264-445E-4A76-AFF0-B2C01211466B}" dt="2024-02-20T21:38:31.258" v="1433" actId="1037"/>
        <pc:sldMkLst>
          <pc:docMk/>
          <pc:sldMk cId="1092327926" sldId="2142532548"/>
        </pc:sldMkLst>
        <pc:spChg chg="mod">
          <ac:chgData name="Etienne LEVEAU" userId="4c23112fff0c0e1f" providerId="LiveId" clId="{5437F264-445E-4A76-AFF0-B2C01211466B}" dt="2024-02-20T21:38:31.258" v="1433" actId="1037"/>
          <ac:spMkLst>
            <pc:docMk/>
            <pc:sldMk cId="1092327926" sldId="2142532548"/>
            <ac:spMk id="3" creationId="{23CB5D30-FFAD-A591-4D24-1E2B9C31DC56}"/>
          </ac:spMkLst>
        </pc:spChg>
        <pc:spChg chg="mod">
          <ac:chgData name="Etienne LEVEAU" userId="4c23112fff0c0e1f" providerId="LiveId" clId="{5437F264-445E-4A76-AFF0-B2C01211466B}" dt="2024-02-20T21:31:55.169" v="1014" actId="1076"/>
          <ac:spMkLst>
            <pc:docMk/>
            <pc:sldMk cId="1092327926" sldId="2142532548"/>
            <ac:spMk id="4" creationId="{251FD1DA-6FCF-BDE4-5BE4-B970FECDA338}"/>
          </ac:spMkLst>
        </pc:spChg>
        <pc:spChg chg="mod">
          <ac:chgData name="Etienne LEVEAU" userId="4c23112fff0c0e1f" providerId="LiveId" clId="{5437F264-445E-4A76-AFF0-B2C01211466B}" dt="2024-02-20T21:21:13.859" v="762" actId="1076"/>
          <ac:spMkLst>
            <pc:docMk/>
            <pc:sldMk cId="1092327926" sldId="2142532548"/>
            <ac:spMk id="5" creationId="{80A2D2D1-E194-8DE8-FEFF-BB0E096F9FD7}"/>
          </ac:spMkLst>
        </pc:spChg>
        <pc:spChg chg="add mod">
          <ac:chgData name="Etienne LEVEAU" userId="4c23112fff0c0e1f" providerId="LiveId" clId="{5437F264-445E-4A76-AFF0-B2C01211466B}" dt="2024-02-20T21:37:47.501" v="1422" actId="20577"/>
          <ac:spMkLst>
            <pc:docMk/>
            <pc:sldMk cId="1092327926" sldId="2142532548"/>
            <ac:spMk id="6" creationId="{C2E93B20-E8DF-FBCC-BCF5-58FF28158926}"/>
          </ac:spMkLst>
        </pc:spChg>
        <pc:spChg chg="add del mod">
          <ac:chgData name="Etienne LEVEAU" userId="4c23112fff0c0e1f" providerId="LiveId" clId="{5437F264-445E-4A76-AFF0-B2C01211466B}" dt="2024-02-20T21:38:27.569" v="1431" actId="478"/>
          <ac:spMkLst>
            <pc:docMk/>
            <pc:sldMk cId="1092327926" sldId="2142532548"/>
            <ac:spMk id="9" creationId="{411EF4EF-CB5B-A24A-E88D-EF2FADB92051}"/>
          </ac:spMkLst>
        </pc:spChg>
        <pc:picChg chg="add mod">
          <ac:chgData name="Etienne LEVEAU" userId="4c23112fff0c0e1f" providerId="LiveId" clId="{5437F264-445E-4A76-AFF0-B2C01211466B}" dt="2024-02-20T21:38:00.692" v="1424" actId="1076"/>
          <ac:picMkLst>
            <pc:docMk/>
            <pc:sldMk cId="1092327926" sldId="2142532548"/>
            <ac:picMk id="8" creationId="{B5C40D1A-A794-8640-AC5D-DCA41203F64A}"/>
          </ac:picMkLst>
        </pc:picChg>
        <pc:picChg chg="del mod">
          <ac:chgData name="Etienne LEVEAU" userId="4c23112fff0c0e1f" providerId="LiveId" clId="{5437F264-445E-4A76-AFF0-B2C01211466B}" dt="2024-02-20T21:28:35.555" v="927" actId="478"/>
          <ac:picMkLst>
            <pc:docMk/>
            <pc:sldMk cId="1092327926" sldId="2142532548"/>
            <ac:picMk id="12" creationId="{A5D01DF2-95D1-FB10-DC74-E6953B063F34}"/>
          </ac:picMkLst>
        </pc:picChg>
        <pc:picChg chg="mod">
          <ac:chgData name="Etienne LEVEAU" userId="4c23112fff0c0e1f" providerId="LiveId" clId="{5437F264-445E-4A76-AFF0-B2C01211466B}" dt="2024-02-20T21:28:46.918" v="931" actId="1076"/>
          <ac:picMkLst>
            <pc:docMk/>
            <pc:sldMk cId="1092327926" sldId="2142532548"/>
            <ac:picMk id="6146" creationId="{0AE1CCBA-6CE8-D3C6-189A-EFAF5621CB2E}"/>
          </ac:picMkLst>
        </pc:picChg>
      </pc:sldChg>
      <pc:sldChg chg="addSp delSp modSp add mod">
        <pc:chgData name="Etienne LEVEAU" userId="4c23112fff0c0e1f" providerId="LiveId" clId="{5437F264-445E-4A76-AFF0-B2C01211466B}" dt="2024-02-20T21:48:52.597" v="1497" actId="478"/>
        <pc:sldMkLst>
          <pc:docMk/>
          <pc:sldMk cId="3595161473" sldId="2142532549"/>
        </pc:sldMkLst>
        <pc:spChg chg="del">
          <ac:chgData name="Etienne LEVEAU" userId="4c23112fff0c0e1f" providerId="LiveId" clId="{5437F264-445E-4A76-AFF0-B2C01211466B}" dt="2024-02-20T21:48:52.597" v="1497" actId="478"/>
          <ac:spMkLst>
            <pc:docMk/>
            <pc:sldMk cId="3595161473" sldId="2142532549"/>
            <ac:spMk id="4" creationId="{AD5F8747-8BCC-FC96-01C4-BAE55BF8409A}"/>
          </ac:spMkLst>
        </pc:spChg>
        <pc:spChg chg="add mod">
          <ac:chgData name="Etienne LEVEAU" userId="4c23112fff0c0e1f" providerId="LiveId" clId="{5437F264-445E-4A76-AFF0-B2C01211466B}" dt="2024-02-20T21:48:50.703" v="1496" actId="1076"/>
          <ac:spMkLst>
            <pc:docMk/>
            <pc:sldMk cId="3595161473" sldId="2142532549"/>
            <ac:spMk id="6" creationId="{8EF5E990-6517-A952-4A9B-BDC15D24C748}"/>
          </ac:spMkLst>
        </pc:spChg>
      </pc:sldChg>
    </pc:docChg>
  </pc:docChgLst>
  <pc:docChgLst>
    <pc:chgData name="Etienne LEVEAU" userId="4c23112fff0c0e1f" providerId="LiveId" clId="{375D70B1-6B0D-45C1-B346-C88947CDDA89}"/>
    <pc:docChg chg="undo custSel addSld delSld modSld sldOrd addSection modSection">
      <pc:chgData name="Etienne LEVEAU" userId="4c23112fff0c0e1f" providerId="LiveId" clId="{375D70B1-6B0D-45C1-B346-C88947CDDA89}" dt="2024-04-09T13:36:34.080" v="19776" actId="47"/>
      <pc:docMkLst>
        <pc:docMk/>
      </pc:docMkLst>
      <pc:sldChg chg="addSp modSp mod">
        <pc:chgData name="Etienne LEVEAU" userId="4c23112fff0c0e1f" providerId="LiveId" clId="{375D70B1-6B0D-45C1-B346-C88947CDDA89}" dt="2024-03-11T14:04:56.263" v="7875" actId="14100"/>
        <pc:sldMkLst>
          <pc:docMk/>
          <pc:sldMk cId="1052838006" sldId="2142532536"/>
        </pc:sldMkLst>
        <pc:spChg chg="add mod">
          <ac:chgData name="Etienne LEVEAU" userId="4c23112fff0c0e1f" providerId="LiveId" clId="{375D70B1-6B0D-45C1-B346-C88947CDDA89}" dt="2024-03-11T14:04:56.263" v="7875" actId="14100"/>
          <ac:spMkLst>
            <pc:docMk/>
            <pc:sldMk cId="1052838006" sldId="2142532536"/>
            <ac:spMk id="3" creationId="{A2BEBEF6-7A8D-DFC4-7725-0490B7F15649}"/>
          </ac:spMkLst>
        </pc:spChg>
      </pc:sldChg>
      <pc:sldChg chg="addSp delSp modSp mod">
        <pc:chgData name="Etienne LEVEAU" userId="4c23112fff0c0e1f" providerId="LiveId" clId="{375D70B1-6B0D-45C1-B346-C88947CDDA89}" dt="2024-02-20T15:01:40.272" v="3126" actId="1076"/>
        <pc:sldMkLst>
          <pc:docMk/>
          <pc:sldMk cId="2704804437" sldId="2142532537"/>
        </pc:sldMkLst>
        <pc:spChg chg="mod">
          <ac:chgData name="Etienne LEVEAU" userId="4c23112fff0c0e1f" providerId="LiveId" clId="{375D70B1-6B0D-45C1-B346-C88947CDDA89}" dt="2024-02-20T10:55:01.206" v="31" actId="14100"/>
          <ac:spMkLst>
            <pc:docMk/>
            <pc:sldMk cId="2704804437" sldId="2142532537"/>
            <ac:spMk id="3" creationId="{09A57D7D-28DA-5759-AADF-4D8B5C0377AC}"/>
          </ac:spMkLst>
        </pc:spChg>
        <pc:spChg chg="add del mod">
          <ac:chgData name="Etienne LEVEAU" userId="4c23112fff0c0e1f" providerId="LiveId" clId="{375D70B1-6B0D-45C1-B346-C88947CDDA89}" dt="2024-02-20T14:01:23.938" v="1182" actId="478"/>
          <ac:spMkLst>
            <pc:docMk/>
            <pc:sldMk cId="2704804437" sldId="2142532537"/>
            <ac:spMk id="5" creationId="{C93DBE36-8841-B344-546C-6CC03CD4479E}"/>
          </ac:spMkLst>
        </pc:spChg>
        <pc:spChg chg="add del mod">
          <ac:chgData name="Etienne LEVEAU" userId="4c23112fff0c0e1f" providerId="LiveId" clId="{375D70B1-6B0D-45C1-B346-C88947CDDA89}" dt="2024-02-20T10:57:16.890" v="43"/>
          <ac:spMkLst>
            <pc:docMk/>
            <pc:sldMk cId="2704804437" sldId="2142532537"/>
            <ac:spMk id="6" creationId="{36AE208D-373C-A8A6-2048-C3C83908E7FE}"/>
          </ac:spMkLst>
        </pc:spChg>
        <pc:spChg chg="add mod">
          <ac:chgData name="Etienne LEVEAU" userId="4c23112fff0c0e1f" providerId="LiveId" clId="{375D70B1-6B0D-45C1-B346-C88947CDDA89}" dt="2024-02-20T11:10:41.083" v="212" actId="1076"/>
          <ac:spMkLst>
            <pc:docMk/>
            <pc:sldMk cId="2704804437" sldId="2142532537"/>
            <ac:spMk id="7" creationId="{DD5B28A3-C3A8-D846-4475-DAF4CC0925B2}"/>
          </ac:spMkLst>
        </pc:spChg>
        <pc:spChg chg="add del mod">
          <ac:chgData name="Etienne LEVEAU" userId="4c23112fff0c0e1f" providerId="LiveId" clId="{375D70B1-6B0D-45C1-B346-C88947CDDA89}" dt="2024-02-20T13:44:51.994" v="869" actId="478"/>
          <ac:spMkLst>
            <pc:docMk/>
            <pc:sldMk cId="2704804437" sldId="2142532537"/>
            <ac:spMk id="8" creationId="{C528649C-E4D3-68FF-29A9-E3AFB4E58645}"/>
          </ac:spMkLst>
        </pc:spChg>
        <pc:spChg chg="add mod">
          <ac:chgData name="Etienne LEVEAU" userId="4c23112fff0c0e1f" providerId="LiveId" clId="{375D70B1-6B0D-45C1-B346-C88947CDDA89}" dt="2024-02-20T13:57:05.817" v="1035" actId="1076"/>
          <ac:spMkLst>
            <pc:docMk/>
            <pc:sldMk cId="2704804437" sldId="2142532537"/>
            <ac:spMk id="13" creationId="{CA2F6C96-43EE-3D51-21EA-3D91974F7885}"/>
          </ac:spMkLst>
        </pc:spChg>
        <pc:spChg chg="add del mod">
          <ac:chgData name="Etienne LEVEAU" userId="4c23112fff0c0e1f" providerId="LiveId" clId="{375D70B1-6B0D-45C1-B346-C88947CDDA89}" dt="2024-02-20T13:51:40.707" v="972"/>
          <ac:spMkLst>
            <pc:docMk/>
            <pc:sldMk cId="2704804437" sldId="2142532537"/>
            <ac:spMk id="14" creationId="{BAB3657E-B592-B856-CB8F-83AB0BCBF8ED}"/>
          </ac:spMkLst>
        </pc:spChg>
        <pc:spChg chg="add mod">
          <ac:chgData name="Etienne LEVEAU" userId="4c23112fff0c0e1f" providerId="LiveId" clId="{375D70B1-6B0D-45C1-B346-C88947CDDA89}" dt="2024-02-20T14:01:36.176" v="1186" actId="114"/>
          <ac:spMkLst>
            <pc:docMk/>
            <pc:sldMk cId="2704804437" sldId="2142532537"/>
            <ac:spMk id="16" creationId="{49854B07-7746-73D6-AD89-4432FB991631}"/>
          </ac:spMkLst>
        </pc:spChg>
        <pc:spChg chg="add del">
          <ac:chgData name="Etienne LEVEAU" userId="4c23112fff0c0e1f" providerId="LiveId" clId="{375D70B1-6B0D-45C1-B346-C88947CDDA89}" dt="2024-02-20T13:46:58.840" v="926" actId="22"/>
          <ac:spMkLst>
            <pc:docMk/>
            <pc:sldMk cId="2704804437" sldId="2142532537"/>
            <ac:spMk id="18" creationId="{A5C92CE3-0C6E-B903-8652-95A10C525BF5}"/>
          </ac:spMkLst>
        </pc:spChg>
        <pc:spChg chg="add del">
          <ac:chgData name="Etienne LEVEAU" userId="4c23112fff0c0e1f" providerId="LiveId" clId="{375D70B1-6B0D-45C1-B346-C88947CDDA89}" dt="2024-02-20T13:47:08.198" v="928" actId="22"/>
          <ac:spMkLst>
            <pc:docMk/>
            <pc:sldMk cId="2704804437" sldId="2142532537"/>
            <ac:spMk id="20" creationId="{49CA6406-06C8-F8D5-CE61-731882CA1BBA}"/>
          </ac:spMkLst>
        </pc:spChg>
        <pc:spChg chg="add mod">
          <ac:chgData name="Etienne LEVEAU" userId="4c23112fff0c0e1f" providerId="LiveId" clId="{375D70B1-6B0D-45C1-B346-C88947CDDA89}" dt="2024-02-20T14:18:01.050" v="1590" actId="122"/>
          <ac:spMkLst>
            <pc:docMk/>
            <pc:sldMk cId="2704804437" sldId="2142532537"/>
            <ac:spMk id="21" creationId="{26D8C1ED-1B25-AC02-2ABA-53C9E1B940D8}"/>
          </ac:spMkLst>
        </pc:spChg>
        <pc:spChg chg="add mod">
          <ac:chgData name="Etienne LEVEAU" userId="4c23112fff0c0e1f" providerId="LiveId" clId="{375D70B1-6B0D-45C1-B346-C88947CDDA89}" dt="2024-02-20T14:17:48.279" v="1585" actId="122"/>
          <ac:spMkLst>
            <pc:docMk/>
            <pc:sldMk cId="2704804437" sldId="2142532537"/>
            <ac:spMk id="22" creationId="{AA92EA6A-B8AC-6CEF-EDAF-B030C2B524F4}"/>
          </ac:spMkLst>
        </pc:spChg>
        <pc:spChg chg="add mod">
          <ac:chgData name="Etienne LEVEAU" userId="4c23112fff0c0e1f" providerId="LiveId" clId="{375D70B1-6B0D-45C1-B346-C88947CDDA89}" dt="2024-02-20T13:56:17.320" v="1030" actId="1076"/>
          <ac:spMkLst>
            <pc:docMk/>
            <pc:sldMk cId="2704804437" sldId="2142532537"/>
            <ac:spMk id="23" creationId="{3FFCD877-962A-B195-26F7-0EC53A458297}"/>
          </ac:spMkLst>
        </pc:spChg>
        <pc:spChg chg="add mod">
          <ac:chgData name="Etienne LEVEAU" userId="4c23112fff0c0e1f" providerId="LiveId" clId="{375D70B1-6B0D-45C1-B346-C88947CDDA89}" dt="2024-02-20T15:01:40.272" v="3126" actId="1076"/>
          <ac:spMkLst>
            <pc:docMk/>
            <pc:sldMk cId="2704804437" sldId="2142532537"/>
            <ac:spMk id="24" creationId="{DCBF5348-B01D-DC6F-907F-FF19239C0BC6}"/>
          </ac:spMkLst>
        </pc:spChg>
        <pc:spChg chg="add mod">
          <ac:chgData name="Etienne LEVEAU" userId="4c23112fff0c0e1f" providerId="LiveId" clId="{375D70B1-6B0D-45C1-B346-C88947CDDA89}" dt="2024-02-20T14:13:10.073" v="1453" actId="1076"/>
          <ac:spMkLst>
            <pc:docMk/>
            <pc:sldMk cId="2704804437" sldId="2142532537"/>
            <ac:spMk id="25" creationId="{A885F8CD-8229-4997-6826-F4AF506E795F}"/>
          </ac:spMkLst>
        </pc:spChg>
        <pc:spChg chg="add mod">
          <ac:chgData name="Etienne LEVEAU" userId="4c23112fff0c0e1f" providerId="LiveId" clId="{375D70B1-6B0D-45C1-B346-C88947CDDA89}" dt="2024-02-20T14:13:13.609" v="1454" actId="14100"/>
          <ac:spMkLst>
            <pc:docMk/>
            <pc:sldMk cId="2704804437" sldId="2142532537"/>
            <ac:spMk id="26" creationId="{3FA4D887-8AF6-31C2-9BDC-E9C3A1AB0FB3}"/>
          </ac:spMkLst>
        </pc:spChg>
        <pc:picChg chg="add del mod">
          <ac:chgData name="Etienne LEVEAU" userId="4c23112fff0c0e1f" providerId="LiveId" clId="{375D70B1-6B0D-45C1-B346-C88947CDDA89}" dt="2024-02-20T13:42:54.887" v="854" actId="478"/>
          <ac:picMkLst>
            <pc:docMk/>
            <pc:sldMk cId="2704804437" sldId="2142532537"/>
            <ac:picMk id="10" creationId="{FF338563-E640-7A11-DA9F-B05983FB980C}"/>
          </ac:picMkLst>
        </pc:picChg>
        <pc:picChg chg="add del mod modCrop">
          <ac:chgData name="Etienne LEVEAU" userId="4c23112fff0c0e1f" providerId="LiveId" clId="{375D70B1-6B0D-45C1-B346-C88947CDDA89}" dt="2024-02-20T13:45:12.614" v="875" actId="478"/>
          <ac:picMkLst>
            <pc:docMk/>
            <pc:sldMk cId="2704804437" sldId="2142532537"/>
            <ac:picMk id="12" creationId="{DC8C1ADB-250C-5C20-3B67-377C7278550F}"/>
          </ac:picMkLst>
        </pc:picChg>
        <pc:picChg chg="add mod modCrop">
          <ac:chgData name="Etienne LEVEAU" userId="4c23112fff0c0e1f" providerId="LiveId" clId="{375D70B1-6B0D-45C1-B346-C88947CDDA89}" dt="2024-02-20T13:54:19.001" v="1009" actId="732"/>
          <ac:picMkLst>
            <pc:docMk/>
            <pc:sldMk cId="2704804437" sldId="2142532537"/>
            <ac:picMk id="15" creationId="{7D957605-A0CB-42CF-4A14-91465A489F30}"/>
          </ac:picMkLst>
        </pc:picChg>
        <pc:picChg chg="add mod">
          <ac:chgData name="Etienne LEVEAU" userId="4c23112fff0c0e1f" providerId="LiveId" clId="{375D70B1-6B0D-45C1-B346-C88947CDDA89}" dt="2024-02-20T11:02:26.284" v="121" actId="1076"/>
          <ac:picMkLst>
            <pc:docMk/>
            <pc:sldMk cId="2704804437" sldId="2142532537"/>
            <ac:picMk id="1026" creationId="{8BD31159-A69E-B113-6A16-EA5C7C8DD29D}"/>
          </ac:picMkLst>
        </pc:picChg>
      </pc:sldChg>
      <pc:sldChg chg="addSp delSp modSp add mod ord setBg">
        <pc:chgData name="Etienne LEVEAU" userId="4c23112fff0c0e1f" providerId="LiveId" clId="{375D70B1-6B0D-45C1-B346-C88947CDDA89}" dt="2024-03-11T12:36:22.418" v="6923" actId="478"/>
        <pc:sldMkLst>
          <pc:docMk/>
          <pc:sldMk cId="3096636286" sldId="2142532538"/>
        </pc:sldMkLst>
        <pc:spChg chg="mod">
          <ac:chgData name="Etienne LEVEAU" userId="4c23112fff0c0e1f" providerId="LiveId" clId="{375D70B1-6B0D-45C1-B346-C88947CDDA89}" dt="2024-02-20T10:53:43.396" v="25" actId="5793"/>
          <ac:spMkLst>
            <pc:docMk/>
            <pc:sldMk cId="3096636286" sldId="2142532538"/>
            <ac:spMk id="2" creationId="{34569549-32D7-B87E-D8C1-252C6B4C5A4E}"/>
          </ac:spMkLst>
        </pc:spChg>
        <pc:spChg chg="del mod">
          <ac:chgData name="Etienne LEVEAU" userId="4c23112fff0c0e1f" providerId="LiveId" clId="{375D70B1-6B0D-45C1-B346-C88947CDDA89}" dt="2024-02-20T10:54:39.226" v="30" actId="478"/>
          <ac:spMkLst>
            <pc:docMk/>
            <pc:sldMk cId="3096636286" sldId="2142532538"/>
            <ac:spMk id="4" creationId="{4418F382-FD6B-469C-66E5-1FDC0DD7845F}"/>
          </ac:spMkLst>
        </pc:spChg>
        <pc:spChg chg="add mod">
          <ac:chgData name="Etienne LEVEAU" userId="4c23112fff0c0e1f" providerId="LiveId" clId="{375D70B1-6B0D-45C1-B346-C88947CDDA89}" dt="2024-02-20T10:54:39.226" v="30" actId="478"/>
          <ac:spMkLst>
            <pc:docMk/>
            <pc:sldMk cId="3096636286" sldId="2142532538"/>
            <ac:spMk id="6" creationId="{E6EA17E2-A8FE-1A9C-1E80-6B0DE9D89EAC}"/>
          </ac:spMkLst>
        </pc:spChg>
        <pc:picChg chg="add del mod">
          <ac:chgData name="Etienne LEVEAU" userId="4c23112fff0c0e1f" providerId="LiveId" clId="{375D70B1-6B0D-45C1-B346-C88947CDDA89}" dt="2024-03-11T12:36:22.418" v="6923" actId="478"/>
          <ac:picMkLst>
            <pc:docMk/>
            <pc:sldMk cId="3096636286" sldId="2142532538"/>
            <ac:picMk id="4" creationId="{647D0853-638C-9985-5711-0933F3605561}"/>
          </ac:picMkLst>
        </pc:picChg>
      </pc:sldChg>
      <pc:sldChg chg="addSp delSp modSp add del mod ord">
        <pc:chgData name="Etienne LEVEAU" userId="4c23112fff0c0e1f" providerId="LiveId" clId="{375D70B1-6B0D-45C1-B346-C88947CDDA89}" dt="2024-04-08T09:06:21.165" v="19495" actId="47"/>
        <pc:sldMkLst>
          <pc:docMk/>
          <pc:sldMk cId="2025003005" sldId="2142532539"/>
        </pc:sldMkLst>
        <pc:spChg chg="add mod">
          <ac:chgData name="Etienne LEVEAU" userId="4c23112fff0c0e1f" providerId="LiveId" clId="{375D70B1-6B0D-45C1-B346-C88947CDDA89}" dt="2024-03-11T14:25:13.422" v="8199" actId="1076"/>
          <ac:spMkLst>
            <pc:docMk/>
            <pc:sldMk cId="2025003005" sldId="2142532539"/>
            <ac:spMk id="4" creationId="{A31E551C-1EEC-28EB-D49E-376FEB0DA208}"/>
          </ac:spMkLst>
        </pc:spChg>
        <pc:spChg chg="mod">
          <ac:chgData name="Etienne LEVEAU" userId="4c23112fff0c0e1f" providerId="LiveId" clId="{375D70B1-6B0D-45C1-B346-C88947CDDA89}" dt="2024-02-20T11:04:38.063" v="132" actId="2711"/>
          <ac:spMkLst>
            <pc:docMk/>
            <pc:sldMk cId="2025003005" sldId="2142532539"/>
            <ac:spMk id="5" creationId="{75703699-E13C-AA69-15F2-4EB874891C7C}"/>
          </ac:spMkLst>
        </pc:spChg>
        <pc:spChg chg="add mod">
          <ac:chgData name="Etienne LEVEAU" userId="4c23112fff0c0e1f" providerId="LiveId" clId="{375D70B1-6B0D-45C1-B346-C88947CDDA89}" dt="2024-02-26T15:25:55.757" v="6892"/>
          <ac:spMkLst>
            <pc:docMk/>
            <pc:sldMk cId="2025003005" sldId="2142532539"/>
            <ac:spMk id="6" creationId="{F05DBE08-C93A-71EC-A271-24CDDE3B1FC4}"/>
          </ac:spMkLst>
        </pc:spChg>
        <pc:spChg chg="mod">
          <ac:chgData name="Etienne LEVEAU" userId="4c23112fff0c0e1f" providerId="LiveId" clId="{375D70B1-6B0D-45C1-B346-C88947CDDA89}" dt="2024-02-20T11:10:32.190" v="211" actId="1076"/>
          <ac:spMkLst>
            <pc:docMk/>
            <pc:sldMk cId="2025003005" sldId="2142532539"/>
            <ac:spMk id="7" creationId="{7E397566-DC09-B7A7-3990-F8ECD6F86625}"/>
          </ac:spMkLst>
        </pc:spChg>
        <pc:spChg chg="add mod">
          <ac:chgData name="Etienne LEVEAU" userId="4c23112fff0c0e1f" providerId="LiveId" clId="{375D70B1-6B0D-45C1-B346-C88947CDDA89}" dt="2024-03-11T14:24:59.472" v="8198" actId="1036"/>
          <ac:spMkLst>
            <pc:docMk/>
            <pc:sldMk cId="2025003005" sldId="2142532539"/>
            <ac:spMk id="9" creationId="{B2E5E0D5-A7B8-8660-4F75-3DE384DB0B3D}"/>
          </ac:spMkLst>
        </pc:spChg>
        <pc:spChg chg="add mod">
          <ac:chgData name="Etienne LEVEAU" userId="4c23112fff0c0e1f" providerId="LiveId" clId="{375D70B1-6B0D-45C1-B346-C88947CDDA89}" dt="2024-03-11T14:24:53.840" v="8174" actId="1076"/>
          <ac:spMkLst>
            <pc:docMk/>
            <pc:sldMk cId="2025003005" sldId="2142532539"/>
            <ac:spMk id="11" creationId="{CD1E547E-7F44-E290-BF61-3C5D5ABC956C}"/>
          </ac:spMkLst>
        </pc:spChg>
        <pc:picChg chg="add mod">
          <ac:chgData name="Etienne LEVEAU" userId="4c23112fff0c0e1f" providerId="LiveId" clId="{375D70B1-6B0D-45C1-B346-C88947CDDA89}" dt="2024-02-20T15:05:26.457" v="3354" actId="1076"/>
          <ac:picMkLst>
            <pc:docMk/>
            <pc:sldMk cId="2025003005" sldId="2142532539"/>
            <ac:picMk id="8" creationId="{8E7437D4-91D4-DCC5-24B4-25019F1FACEB}"/>
          </ac:picMkLst>
        </pc:picChg>
        <pc:picChg chg="add mod">
          <ac:chgData name="Etienne LEVEAU" userId="4c23112fff0c0e1f" providerId="LiveId" clId="{375D70B1-6B0D-45C1-B346-C88947CDDA89}" dt="2024-02-20T15:11:46.882" v="3513" actId="1076"/>
          <ac:picMkLst>
            <pc:docMk/>
            <pc:sldMk cId="2025003005" sldId="2142532539"/>
            <ac:picMk id="10" creationId="{7D82A608-B941-0AF0-657E-6BB519AC36F4}"/>
          </ac:picMkLst>
        </pc:picChg>
        <pc:picChg chg="del">
          <ac:chgData name="Etienne LEVEAU" userId="4c23112fff0c0e1f" providerId="LiveId" clId="{375D70B1-6B0D-45C1-B346-C88947CDDA89}" dt="2024-02-20T11:05:39.125" v="136" actId="478"/>
          <ac:picMkLst>
            <pc:docMk/>
            <pc:sldMk cId="2025003005" sldId="2142532539"/>
            <ac:picMk id="1026" creationId="{88E897A3-6D5D-FECD-81C5-28A7F475A03F}"/>
          </ac:picMkLst>
        </pc:picChg>
        <pc:picChg chg="add mod">
          <ac:chgData name="Etienne LEVEAU" userId="4c23112fff0c0e1f" providerId="LiveId" clId="{375D70B1-6B0D-45C1-B346-C88947CDDA89}" dt="2024-02-20T11:05:52.580" v="140" actId="1076"/>
          <ac:picMkLst>
            <pc:docMk/>
            <pc:sldMk cId="2025003005" sldId="2142532539"/>
            <ac:picMk id="2050" creationId="{7BA6FC26-F2F1-C443-BBCA-B214958F3C1E}"/>
          </ac:picMkLst>
        </pc:picChg>
        <pc:picChg chg="add mod">
          <ac:chgData name="Etienne LEVEAU" userId="4c23112fff0c0e1f" providerId="LiveId" clId="{375D70B1-6B0D-45C1-B346-C88947CDDA89}" dt="2024-02-20T14:59:03.401" v="3073" actId="1076"/>
          <ac:picMkLst>
            <pc:docMk/>
            <pc:sldMk cId="2025003005" sldId="2142532539"/>
            <ac:picMk id="2052" creationId="{50B76773-A5D2-BD5D-5506-5FEAEC3A40AF}"/>
          </ac:picMkLst>
        </pc:picChg>
      </pc:sldChg>
      <pc:sldChg chg="addSp delSp modSp add del mod">
        <pc:chgData name="Etienne LEVEAU" userId="4c23112fff0c0e1f" providerId="LiveId" clId="{375D70B1-6B0D-45C1-B346-C88947CDDA89}" dt="2024-04-08T08:51:22.944" v="19481" actId="47"/>
        <pc:sldMkLst>
          <pc:docMk/>
          <pc:sldMk cId="2028310386" sldId="2142532540"/>
        </pc:sldMkLst>
        <pc:spChg chg="add mod">
          <ac:chgData name="Etienne LEVEAU" userId="4c23112fff0c0e1f" providerId="LiveId" clId="{375D70B1-6B0D-45C1-B346-C88947CDDA89}" dt="2024-02-20T16:09:41.892" v="5091" actId="2711"/>
          <ac:spMkLst>
            <pc:docMk/>
            <pc:sldMk cId="2028310386" sldId="2142532540"/>
            <ac:spMk id="4" creationId="{E849DBD0-ED29-F5DC-16F5-47230E465352}"/>
          </ac:spMkLst>
        </pc:spChg>
        <pc:spChg chg="mod">
          <ac:chgData name="Etienne LEVEAU" userId="4c23112fff0c0e1f" providerId="LiveId" clId="{375D70B1-6B0D-45C1-B346-C88947CDDA89}" dt="2024-02-20T11:06:14.537" v="143" actId="20577"/>
          <ac:spMkLst>
            <pc:docMk/>
            <pc:sldMk cId="2028310386" sldId="2142532540"/>
            <ac:spMk id="5" creationId="{61A0089F-B0CF-BACE-CC09-F96086737535}"/>
          </ac:spMkLst>
        </pc:spChg>
        <pc:spChg chg="add mod">
          <ac:chgData name="Etienne LEVEAU" userId="4c23112fff0c0e1f" providerId="LiveId" clId="{375D70B1-6B0D-45C1-B346-C88947CDDA89}" dt="2024-02-20T16:09:29.620" v="5089" actId="255"/>
          <ac:spMkLst>
            <pc:docMk/>
            <pc:sldMk cId="2028310386" sldId="2142532540"/>
            <ac:spMk id="6" creationId="{EFCA0F5C-2CFD-95AF-7C8A-1DB9C06827DB}"/>
          </ac:spMkLst>
        </pc:spChg>
        <pc:spChg chg="mod">
          <ac:chgData name="Etienne LEVEAU" userId="4c23112fff0c0e1f" providerId="LiveId" clId="{375D70B1-6B0D-45C1-B346-C88947CDDA89}" dt="2024-02-20T11:10:16.438" v="210" actId="1076"/>
          <ac:spMkLst>
            <pc:docMk/>
            <pc:sldMk cId="2028310386" sldId="2142532540"/>
            <ac:spMk id="7" creationId="{FB169F32-4DDF-8B82-F3D6-78BAD710FA09}"/>
          </ac:spMkLst>
        </pc:spChg>
        <pc:spChg chg="mod">
          <ac:chgData name="Etienne LEVEAU" userId="4c23112fff0c0e1f" providerId="LiveId" clId="{375D70B1-6B0D-45C1-B346-C88947CDDA89}" dt="2024-03-11T14:20:58.893" v="8155" actId="20577"/>
          <ac:spMkLst>
            <pc:docMk/>
            <pc:sldMk cId="2028310386" sldId="2142532540"/>
            <ac:spMk id="8" creationId="{7BB447AA-9D6E-C19B-72F9-07E3A5E412FD}"/>
          </ac:spMkLst>
        </pc:spChg>
        <pc:picChg chg="add mod">
          <ac:chgData name="Etienne LEVEAU" userId="4c23112fff0c0e1f" providerId="LiveId" clId="{375D70B1-6B0D-45C1-B346-C88947CDDA89}" dt="2024-02-20T16:07:40.883" v="5079" actId="1076"/>
          <ac:picMkLst>
            <pc:docMk/>
            <pc:sldMk cId="2028310386" sldId="2142532540"/>
            <ac:picMk id="9" creationId="{95735957-78AE-09F1-6602-0FBCDA3D174B}"/>
          </ac:picMkLst>
        </pc:picChg>
        <pc:picChg chg="add mod">
          <ac:chgData name="Etienne LEVEAU" userId="4c23112fff0c0e1f" providerId="LiveId" clId="{375D70B1-6B0D-45C1-B346-C88947CDDA89}" dt="2024-02-20T16:09:14.291" v="5086" actId="1076"/>
          <ac:picMkLst>
            <pc:docMk/>
            <pc:sldMk cId="2028310386" sldId="2142532540"/>
            <ac:picMk id="11" creationId="{7FDA2A90-1073-3CE8-6A3D-9A300BB7BCA4}"/>
          </ac:picMkLst>
        </pc:picChg>
        <pc:picChg chg="del">
          <ac:chgData name="Etienne LEVEAU" userId="4c23112fff0c0e1f" providerId="LiveId" clId="{375D70B1-6B0D-45C1-B346-C88947CDDA89}" dt="2024-02-20T11:08:28.967" v="151" actId="478"/>
          <ac:picMkLst>
            <pc:docMk/>
            <pc:sldMk cId="2028310386" sldId="2142532540"/>
            <ac:picMk id="1026" creationId="{F2D8AA16-FBFA-D2AC-4A65-06AF1A1249E4}"/>
          </ac:picMkLst>
        </pc:picChg>
        <pc:picChg chg="add mod">
          <ac:chgData name="Etienne LEVEAU" userId="4c23112fff0c0e1f" providerId="LiveId" clId="{375D70B1-6B0D-45C1-B346-C88947CDDA89}" dt="2024-02-20T11:08:35.196" v="159" actId="1038"/>
          <ac:picMkLst>
            <pc:docMk/>
            <pc:sldMk cId="2028310386" sldId="2142532540"/>
            <ac:picMk id="3074" creationId="{ED735831-68BB-9C46-7890-5E2F704D1B23}"/>
          </ac:picMkLst>
        </pc:picChg>
      </pc:sldChg>
      <pc:sldChg chg="addSp delSp modSp add del mod">
        <pc:chgData name="Etienne LEVEAU" userId="4c23112fff0c0e1f" providerId="LiveId" clId="{375D70B1-6B0D-45C1-B346-C88947CDDA89}" dt="2024-04-08T08:54:42.755" v="19493" actId="47"/>
        <pc:sldMkLst>
          <pc:docMk/>
          <pc:sldMk cId="3249075130" sldId="2142532541"/>
        </pc:sldMkLst>
        <pc:spChg chg="mod">
          <ac:chgData name="Etienne LEVEAU" userId="4c23112fff0c0e1f" providerId="LiveId" clId="{375D70B1-6B0D-45C1-B346-C88947CDDA89}" dt="2024-02-20T11:14:22.802" v="236" actId="20577"/>
          <ac:spMkLst>
            <pc:docMk/>
            <pc:sldMk cId="3249075130" sldId="2142532541"/>
            <ac:spMk id="5" creationId="{2571CF3E-14DB-70C9-AF6C-5F8DA3861CC3}"/>
          </ac:spMkLst>
        </pc:spChg>
        <pc:spChg chg="mod">
          <ac:chgData name="Etienne LEVEAU" userId="4c23112fff0c0e1f" providerId="LiveId" clId="{375D70B1-6B0D-45C1-B346-C88947CDDA89}" dt="2024-02-20T11:16:07.887" v="281" actId="20577"/>
          <ac:spMkLst>
            <pc:docMk/>
            <pc:sldMk cId="3249075130" sldId="2142532541"/>
            <ac:spMk id="7" creationId="{0679214C-74C1-024D-29BD-2760ECEFEE78}"/>
          </ac:spMkLst>
        </pc:spChg>
        <pc:spChg chg="del">
          <ac:chgData name="Etienne LEVEAU" userId="4c23112fff0c0e1f" providerId="LiveId" clId="{375D70B1-6B0D-45C1-B346-C88947CDDA89}" dt="2024-02-21T10:57:08.654" v="5148" actId="478"/>
          <ac:spMkLst>
            <pc:docMk/>
            <pc:sldMk cId="3249075130" sldId="2142532541"/>
            <ac:spMk id="8" creationId="{8ABC8ADD-C205-0597-67A9-5C38DC8FA994}"/>
          </ac:spMkLst>
        </pc:spChg>
        <pc:spChg chg="mod">
          <ac:chgData name="Etienne LEVEAU" userId="4c23112fff0c0e1f" providerId="LiveId" clId="{375D70B1-6B0D-45C1-B346-C88947CDDA89}" dt="2024-04-08T08:54:23.706" v="19492" actId="20577"/>
          <ac:spMkLst>
            <pc:docMk/>
            <pc:sldMk cId="3249075130" sldId="2142532541"/>
            <ac:spMk id="11" creationId="{FD7EE51D-3F4E-818F-9ED6-3DB766030E05}"/>
          </ac:spMkLst>
        </pc:spChg>
        <pc:spChg chg="add mod">
          <ac:chgData name="Etienne LEVEAU" userId="4c23112fff0c0e1f" providerId="LiveId" clId="{375D70B1-6B0D-45C1-B346-C88947CDDA89}" dt="2024-03-11T14:22:54.789" v="8156" actId="14100"/>
          <ac:spMkLst>
            <pc:docMk/>
            <pc:sldMk cId="3249075130" sldId="2142532541"/>
            <ac:spMk id="12" creationId="{8CD3F880-D74D-30E5-E1E0-3175243E2D63}"/>
          </ac:spMkLst>
        </pc:spChg>
        <pc:picChg chg="add mod">
          <ac:chgData name="Etienne LEVEAU" userId="4c23112fff0c0e1f" providerId="LiveId" clId="{375D70B1-6B0D-45C1-B346-C88947CDDA89}" dt="2024-03-12T14:21:18.535" v="11870" actId="1076"/>
          <ac:picMkLst>
            <pc:docMk/>
            <pc:sldMk cId="3249075130" sldId="2142532541"/>
            <ac:picMk id="6" creationId="{14D785C8-51A2-7948-0F90-56E463730146}"/>
          </ac:picMkLst>
        </pc:picChg>
        <pc:picChg chg="add mod">
          <ac:chgData name="Etienne LEVEAU" userId="4c23112fff0c0e1f" providerId="LiveId" clId="{375D70B1-6B0D-45C1-B346-C88947CDDA89}" dt="2024-02-21T11:03:36.223" v="5423" actId="1076"/>
          <ac:picMkLst>
            <pc:docMk/>
            <pc:sldMk cId="3249075130" sldId="2142532541"/>
            <ac:picMk id="9" creationId="{9BA946C3-9F25-10ED-DA52-6A770A24723E}"/>
          </ac:picMkLst>
        </pc:picChg>
        <pc:picChg chg="mod">
          <ac:chgData name="Etienne LEVEAU" userId="4c23112fff0c0e1f" providerId="LiveId" clId="{375D70B1-6B0D-45C1-B346-C88947CDDA89}" dt="2024-02-21T11:03:33.101" v="5422" actId="1076"/>
          <ac:picMkLst>
            <pc:docMk/>
            <pc:sldMk cId="3249075130" sldId="2142532541"/>
            <ac:picMk id="10" creationId="{DD65B6D0-022D-8E97-D1F5-94D639A62852}"/>
          </ac:picMkLst>
        </pc:picChg>
        <pc:picChg chg="add mod">
          <ac:chgData name="Etienne LEVEAU" userId="4c23112fff0c0e1f" providerId="LiveId" clId="{375D70B1-6B0D-45C1-B346-C88947CDDA89}" dt="2024-02-21T13:01:36.602" v="6102" actId="1076"/>
          <ac:picMkLst>
            <pc:docMk/>
            <pc:sldMk cId="3249075130" sldId="2142532541"/>
            <ac:picMk id="14" creationId="{911BEE1C-7B2B-1F51-EFBF-5CC78A8D69A7}"/>
          </ac:picMkLst>
        </pc:picChg>
        <pc:picChg chg="del">
          <ac:chgData name="Etienne LEVEAU" userId="4c23112fff0c0e1f" providerId="LiveId" clId="{375D70B1-6B0D-45C1-B346-C88947CDDA89}" dt="2024-02-20T11:14:30.754" v="237" actId="478"/>
          <ac:picMkLst>
            <pc:docMk/>
            <pc:sldMk cId="3249075130" sldId="2142532541"/>
            <ac:picMk id="3074" creationId="{2380F6C2-CBE7-070C-8242-66AB70FAD206}"/>
          </ac:picMkLst>
        </pc:picChg>
        <pc:picChg chg="add mod">
          <ac:chgData name="Etienne LEVEAU" userId="4c23112fff0c0e1f" providerId="LiveId" clId="{375D70B1-6B0D-45C1-B346-C88947CDDA89}" dt="2024-02-20T11:15:30.774" v="249" actId="1076"/>
          <ac:picMkLst>
            <pc:docMk/>
            <pc:sldMk cId="3249075130" sldId="2142532541"/>
            <ac:picMk id="4098" creationId="{3CE11472-BB87-D68F-A02B-EDDCB88A13EC}"/>
          </ac:picMkLst>
        </pc:picChg>
      </pc:sldChg>
      <pc:sldChg chg="addSp delSp modSp new add del mod ord">
        <pc:chgData name="Etienne LEVEAU" userId="4c23112fff0c0e1f" providerId="LiveId" clId="{375D70B1-6B0D-45C1-B346-C88947CDDA89}" dt="2024-04-08T08:46:52.832" v="19414" actId="47"/>
        <pc:sldMkLst>
          <pc:docMk/>
          <pc:sldMk cId="10279188" sldId="2142532542"/>
        </pc:sldMkLst>
        <pc:spChg chg="add mod">
          <ac:chgData name="Etienne LEVEAU" userId="4c23112fff0c0e1f" providerId="LiveId" clId="{375D70B1-6B0D-45C1-B346-C88947CDDA89}" dt="2024-04-08T08:41:43.772" v="19394"/>
          <ac:spMkLst>
            <pc:docMk/>
            <pc:sldMk cId="10279188" sldId="2142532542"/>
            <ac:spMk id="4" creationId="{01E682B7-957B-28B1-5220-5FEF99EAF9B9}"/>
          </ac:spMkLst>
        </pc:spChg>
        <pc:spChg chg="add del mod">
          <ac:chgData name="Etienne LEVEAU" userId="4c23112fff0c0e1f" providerId="LiveId" clId="{375D70B1-6B0D-45C1-B346-C88947CDDA89}" dt="2024-03-14T14:31:27.382" v="19380" actId="478"/>
          <ac:spMkLst>
            <pc:docMk/>
            <pc:sldMk cId="10279188" sldId="2142532542"/>
            <ac:spMk id="4" creationId="{5E12D2C6-1E48-21AC-3E0C-70F646EFF1B6}"/>
          </ac:spMkLst>
        </pc:spChg>
        <pc:spChg chg="add mod">
          <ac:chgData name="Etienne LEVEAU" userId="4c23112fff0c0e1f" providerId="LiveId" clId="{375D70B1-6B0D-45C1-B346-C88947CDDA89}" dt="2024-02-20T13:44:34.032" v="868" actId="1076"/>
          <ac:spMkLst>
            <pc:docMk/>
            <pc:sldMk cId="10279188" sldId="2142532542"/>
            <ac:spMk id="6" creationId="{5EED058A-546B-F031-278D-4C0FEE63FC58}"/>
          </ac:spMkLst>
        </pc:spChg>
        <pc:spChg chg="add mod">
          <ac:chgData name="Etienne LEVEAU" userId="4c23112fff0c0e1f" providerId="LiveId" clId="{375D70B1-6B0D-45C1-B346-C88947CDDA89}" dt="2024-02-20T13:43:48.895" v="864"/>
          <ac:spMkLst>
            <pc:docMk/>
            <pc:sldMk cId="10279188" sldId="2142532542"/>
            <ac:spMk id="7" creationId="{7EFA3B17-E7FF-F5A9-8338-9A2E623832FA}"/>
          </ac:spMkLst>
        </pc:spChg>
        <pc:spChg chg="add mod ord">
          <ac:chgData name="Etienne LEVEAU" userId="4c23112fff0c0e1f" providerId="LiveId" clId="{375D70B1-6B0D-45C1-B346-C88947CDDA89}" dt="2024-02-20T14:34:30.422" v="2107" actId="208"/>
          <ac:spMkLst>
            <pc:docMk/>
            <pc:sldMk cId="10279188" sldId="2142532542"/>
            <ac:spMk id="12" creationId="{DCFC3CCC-0607-FB73-7043-CDCA93C4458A}"/>
          </ac:spMkLst>
        </pc:spChg>
        <pc:spChg chg="add mod">
          <ac:chgData name="Etienne LEVEAU" userId="4c23112fff0c0e1f" providerId="LiveId" clId="{375D70B1-6B0D-45C1-B346-C88947CDDA89}" dt="2024-02-21T14:50:45.137" v="6878" actId="20577"/>
          <ac:spMkLst>
            <pc:docMk/>
            <pc:sldMk cId="10279188" sldId="2142532542"/>
            <ac:spMk id="13" creationId="{AB94D371-7364-8975-D581-80F5A3C70798}"/>
          </ac:spMkLst>
        </pc:spChg>
        <pc:spChg chg="add mod">
          <ac:chgData name="Etienne LEVEAU" userId="4c23112fff0c0e1f" providerId="LiveId" clId="{375D70B1-6B0D-45C1-B346-C88947CDDA89}" dt="2024-02-21T13:25:55.908" v="6850" actId="255"/>
          <ac:spMkLst>
            <pc:docMk/>
            <pc:sldMk cId="10279188" sldId="2142532542"/>
            <ac:spMk id="14" creationId="{55C21C08-1FA4-221E-DC3F-75A39EC19AB1}"/>
          </ac:spMkLst>
        </pc:spChg>
        <pc:picChg chg="add mod">
          <ac:chgData name="Etienne LEVEAU" userId="4c23112fff0c0e1f" providerId="LiveId" clId="{375D70B1-6B0D-45C1-B346-C88947CDDA89}" dt="2024-02-20T13:43:21.120" v="859"/>
          <ac:picMkLst>
            <pc:docMk/>
            <pc:sldMk cId="10279188" sldId="2142532542"/>
            <ac:picMk id="2" creationId="{2EDE0E8E-D543-BB75-EAB4-B8974ADB22CA}"/>
          </ac:picMkLst>
        </pc:picChg>
        <pc:picChg chg="add mod">
          <ac:chgData name="Etienne LEVEAU" userId="4c23112fff0c0e1f" providerId="LiveId" clId="{375D70B1-6B0D-45C1-B346-C88947CDDA89}" dt="2024-02-20T13:43:24.410" v="860"/>
          <ac:picMkLst>
            <pc:docMk/>
            <pc:sldMk cId="10279188" sldId="2142532542"/>
            <ac:picMk id="3" creationId="{A1F14AD0-6BB4-3539-3EED-E5A9E5E3742C}"/>
          </ac:picMkLst>
        </pc:picChg>
        <pc:picChg chg="add mod">
          <ac:chgData name="Etienne LEVEAU" userId="4c23112fff0c0e1f" providerId="LiveId" clId="{375D70B1-6B0D-45C1-B346-C88947CDDA89}" dt="2024-02-20T13:43:32.106" v="861"/>
          <ac:picMkLst>
            <pc:docMk/>
            <pc:sldMk cId="10279188" sldId="2142532542"/>
            <ac:picMk id="4" creationId="{5150C74C-D2BD-23E4-D5B1-9B1DF93B05F1}"/>
          </ac:picMkLst>
        </pc:picChg>
        <pc:picChg chg="add mod">
          <ac:chgData name="Etienne LEVEAU" userId="4c23112fff0c0e1f" providerId="LiveId" clId="{375D70B1-6B0D-45C1-B346-C88947CDDA89}" dt="2024-02-20T14:33:14.285" v="2100" actId="1037"/>
          <ac:picMkLst>
            <pc:docMk/>
            <pc:sldMk cId="10279188" sldId="2142532542"/>
            <ac:picMk id="9" creationId="{8F003D55-91AB-EC62-6305-3011BCB6DC6F}"/>
          </ac:picMkLst>
        </pc:picChg>
        <pc:picChg chg="add mod modCrop">
          <ac:chgData name="Etienne LEVEAU" userId="4c23112fff0c0e1f" providerId="LiveId" clId="{375D70B1-6B0D-45C1-B346-C88947CDDA89}" dt="2024-02-20T14:33:12.297" v="2098" actId="1037"/>
          <ac:picMkLst>
            <pc:docMk/>
            <pc:sldMk cId="10279188" sldId="2142532542"/>
            <ac:picMk id="11" creationId="{CCA5207F-5D28-BEC4-5285-DE67AFCC6803}"/>
          </ac:picMkLst>
        </pc:picChg>
      </pc:sldChg>
      <pc:sldChg chg="add del">
        <pc:chgData name="Etienne LEVEAU" userId="4c23112fff0c0e1f" providerId="LiveId" clId="{375D70B1-6B0D-45C1-B346-C88947CDDA89}" dt="2024-02-20T14:25:52.583" v="2077" actId="47"/>
        <pc:sldMkLst>
          <pc:docMk/>
          <pc:sldMk cId="3703331788" sldId="2142532543"/>
        </pc:sldMkLst>
      </pc:sldChg>
      <pc:sldChg chg="add del">
        <pc:chgData name="Etienne LEVEAU" userId="4c23112fff0c0e1f" providerId="LiveId" clId="{375D70B1-6B0D-45C1-B346-C88947CDDA89}" dt="2024-02-20T14:25:54.249" v="2078" actId="47"/>
        <pc:sldMkLst>
          <pc:docMk/>
          <pc:sldMk cId="2970168929" sldId="2142532544"/>
        </pc:sldMkLst>
      </pc:sldChg>
      <pc:sldChg chg="add del">
        <pc:chgData name="Etienne LEVEAU" userId="4c23112fff0c0e1f" providerId="LiveId" clId="{375D70B1-6B0D-45C1-B346-C88947CDDA89}" dt="2024-02-20T14:25:55.582" v="2079" actId="47"/>
        <pc:sldMkLst>
          <pc:docMk/>
          <pc:sldMk cId="1098246409" sldId="2142532545"/>
        </pc:sldMkLst>
      </pc:sldChg>
      <pc:sldChg chg="add del">
        <pc:chgData name="Etienne LEVEAU" userId="4c23112fff0c0e1f" providerId="LiveId" clId="{375D70B1-6B0D-45C1-B346-C88947CDDA89}" dt="2024-02-20T13:43:16.910" v="858" actId="2890"/>
        <pc:sldMkLst>
          <pc:docMk/>
          <pc:sldMk cId="801398437" sldId="2142532546"/>
        </pc:sldMkLst>
      </pc:sldChg>
      <pc:sldChg chg="addSp delSp modSp add del mod">
        <pc:chgData name="Etienne LEVEAU" userId="4c23112fff0c0e1f" providerId="LiveId" clId="{375D70B1-6B0D-45C1-B346-C88947CDDA89}" dt="2024-04-08T08:46:54.412" v="19415" actId="47"/>
        <pc:sldMkLst>
          <pc:docMk/>
          <pc:sldMk cId="934623366" sldId="2142532546"/>
        </pc:sldMkLst>
        <pc:spChg chg="add mod">
          <ac:chgData name="Etienne LEVEAU" userId="4c23112fff0c0e1f" providerId="LiveId" clId="{375D70B1-6B0D-45C1-B346-C88947CDDA89}" dt="2024-02-20T14:08:37.761" v="1311" actId="122"/>
          <ac:spMkLst>
            <pc:docMk/>
            <pc:sldMk cId="934623366" sldId="2142532546"/>
            <ac:spMk id="4" creationId="{FDB2A952-90F9-42DD-C841-07BC9D7D8C72}"/>
          </ac:spMkLst>
        </pc:spChg>
        <pc:spChg chg="add mod">
          <ac:chgData name="Etienne LEVEAU" userId="4c23112fff0c0e1f" providerId="LiveId" clId="{375D70B1-6B0D-45C1-B346-C88947CDDA89}" dt="2024-02-20T14:12:06.554" v="1431" actId="1037"/>
          <ac:spMkLst>
            <pc:docMk/>
            <pc:sldMk cId="934623366" sldId="2142532546"/>
            <ac:spMk id="5" creationId="{BFCC65EA-2F3B-3CA7-536F-27237223FB5E}"/>
          </ac:spMkLst>
        </pc:spChg>
        <pc:spChg chg="mod">
          <ac:chgData name="Etienne LEVEAU" userId="4c23112fff0c0e1f" providerId="LiveId" clId="{375D70B1-6B0D-45C1-B346-C88947CDDA89}" dt="2024-02-20T14:03:48.356" v="1267" actId="20577"/>
          <ac:spMkLst>
            <pc:docMk/>
            <pc:sldMk cId="934623366" sldId="2142532546"/>
            <ac:spMk id="6" creationId="{BA14A3E3-F6B9-8B9A-4B70-73A431BBE550}"/>
          </ac:spMkLst>
        </pc:spChg>
        <pc:spChg chg="add mod">
          <ac:chgData name="Etienne LEVEAU" userId="4c23112fff0c0e1f" providerId="LiveId" clId="{375D70B1-6B0D-45C1-B346-C88947CDDA89}" dt="2024-02-20T14:10:00.698" v="1323" actId="122"/>
          <ac:spMkLst>
            <pc:docMk/>
            <pc:sldMk cId="934623366" sldId="2142532546"/>
            <ac:spMk id="8" creationId="{0E14B016-3102-81BD-0991-64093E65B87A}"/>
          </ac:spMkLst>
        </pc:spChg>
        <pc:spChg chg="add mod">
          <ac:chgData name="Etienne LEVEAU" userId="4c23112fff0c0e1f" providerId="LiveId" clId="{375D70B1-6B0D-45C1-B346-C88947CDDA89}" dt="2024-04-08T08:41:42.046" v="19393"/>
          <ac:spMkLst>
            <pc:docMk/>
            <pc:sldMk cId="934623366" sldId="2142532546"/>
            <ac:spMk id="9" creationId="{0B663A8B-E722-580F-731B-625248C8C055}"/>
          </ac:spMkLst>
        </pc:spChg>
        <pc:spChg chg="add mod">
          <ac:chgData name="Etienne LEVEAU" userId="4c23112fff0c0e1f" providerId="LiveId" clId="{375D70B1-6B0D-45C1-B346-C88947CDDA89}" dt="2024-02-20T14:10:26.673" v="1330" actId="122"/>
          <ac:spMkLst>
            <pc:docMk/>
            <pc:sldMk cId="934623366" sldId="2142532546"/>
            <ac:spMk id="10" creationId="{FD48A081-59AE-5627-B8C9-960135F391A2}"/>
          </ac:spMkLst>
        </pc:spChg>
        <pc:spChg chg="add mod">
          <ac:chgData name="Etienne LEVEAU" userId="4c23112fff0c0e1f" providerId="LiveId" clId="{375D70B1-6B0D-45C1-B346-C88947CDDA89}" dt="2024-02-20T14:12:32.802" v="1448" actId="1037"/>
          <ac:spMkLst>
            <pc:docMk/>
            <pc:sldMk cId="934623366" sldId="2142532546"/>
            <ac:spMk id="52" creationId="{94FD63CF-8F3E-E65F-13AA-AD47DB74171E}"/>
          </ac:spMkLst>
        </pc:spChg>
        <pc:spChg chg="add del mod">
          <ac:chgData name="Etienne LEVEAU" userId="4c23112fff0c0e1f" providerId="LiveId" clId="{375D70B1-6B0D-45C1-B346-C88947CDDA89}" dt="2024-02-20T14:16:27.022" v="1462"/>
          <ac:spMkLst>
            <pc:docMk/>
            <pc:sldMk cId="934623366" sldId="2142532546"/>
            <ac:spMk id="53" creationId="{B5341F53-276C-D839-9CB7-F5C6A843613B}"/>
          </ac:spMkLst>
        </pc:spChg>
        <pc:spChg chg="add mod">
          <ac:chgData name="Etienne LEVEAU" userId="4c23112fff0c0e1f" providerId="LiveId" clId="{375D70B1-6B0D-45C1-B346-C88947CDDA89}" dt="2024-02-20T16:10:05.508" v="5094" actId="1076"/>
          <ac:spMkLst>
            <pc:docMk/>
            <pc:sldMk cId="934623366" sldId="2142532546"/>
            <ac:spMk id="54" creationId="{5E84DD43-6BAD-9B75-8BAF-37A1AD937A53}"/>
          </ac:spMkLst>
        </pc:spChg>
        <pc:spChg chg="add mod">
          <ac:chgData name="Etienne LEVEAU" userId="4c23112fff0c0e1f" providerId="LiveId" clId="{375D70B1-6B0D-45C1-B346-C88947CDDA89}" dt="2024-02-20T16:10:21.227" v="5097" actId="1076"/>
          <ac:spMkLst>
            <pc:docMk/>
            <pc:sldMk cId="934623366" sldId="2142532546"/>
            <ac:spMk id="55" creationId="{C62E2F15-4995-9713-8A9D-322E3DB9B71E}"/>
          </ac:spMkLst>
        </pc:spChg>
        <pc:spChg chg="add mod">
          <ac:chgData name="Etienne LEVEAU" userId="4c23112fff0c0e1f" providerId="LiveId" clId="{375D70B1-6B0D-45C1-B346-C88947CDDA89}" dt="2024-02-20T16:10:42.109" v="5100" actId="1076"/>
          <ac:spMkLst>
            <pc:docMk/>
            <pc:sldMk cId="934623366" sldId="2142532546"/>
            <ac:spMk id="56" creationId="{85236AF7-ED0F-C177-0F81-99759ACA44F5}"/>
          </ac:spMkLst>
        </pc:spChg>
        <pc:spChg chg="add mod">
          <ac:chgData name="Etienne LEVEAU" userId="4c23112fff0c0e1f" providerId="LiveId" clId="{375D70B1-6B0D-45C1-B346-C88947CDDA89}" dt="2024-02-20T16:11:27.645" v="5106" actId="1076"/>
          <ac:spMkLst>
            <pc:docMk/>
            <pc:sldMk cId="934623366" sldId="2142532546"/>
            <ac:spMk id="57" creationId="{B78DA0DA-B906-F182-EAAA-690FB40E6892}"/>
          </ac:spMkLst>
        </pc:spChg>
        <pc:picChg chg="del">
          <ac:chgData name="Etienne LEVEAU" userId="4c23112fff0c0e1f" providerId="LiveId" clId="{375D70B1-6B0D-45C1-B346-C88947CDDA89}" dt="2024-02-20T14:03:07.216" v="1188" actId="478"/>
          <ac:picMkLst>
            <pc:docMk/>
            <pc:sldMk cId="934623366" sldId="2142532546"/>
            <ac:picMk id="9" creationId="{BA97D088-8963-0FBE-8778-4A578E0BD978}"/>
          </ac:picMkLst>
        </pc:picChg>
        <pc:cxnChg chg="add del mod">
          <ac:chgData name="Etienne LEVEAU" userId="4c23112fff0c0e1f" providerId="LiveId" clId="{375D70B1-6B0D-45C1-B346-C88947CDDA89}" dt="2024-02-20T14:05:44.450" v="1283" actId="478"/>
          <ac:cxnSpMkLst>
            <pc:docMk/>
            <pc:sldMk cId="934623366" sldId="2142532546"/>
            <ac:cxnSpMk id="11" creationId="{DE170ED6-CE0C-2AE8-A63C-DEFE4C3C3CE4}"/>
          </ac:cxnSpMkLst>
        </pc:cxnChg>
        <pc:cxnChg chg="add del mod">
          <ac:chgData name="Etienne LEVEAU" userId="4c23112fff0c0e1f" providerId="LiveId" clId="{375D70B1-6B0D-45C1-B346-C88947CDDA89}" dt="2024-02-20T14:05:57.827" v="1285" actId="11529"/>
          <ac:cxnSpMkLst>
            <pc:docMk/>
            <pc:sldMk cId="934623366" sldId="2142532546"/>
            <ac:cxnSpMk id="17" creationId="{3D0A903D-F068-06C1-19BF-7AAD5AB78281}"/>
          </ac:cxnSpMkLst>
        </pc:cxnChg>
        <pc:cxnChg chg="add del mod">
          <ac:chgData name="Etienne LEVEAU" userId="4c23112fff0c0e1f" providerId="LiveId" clId="{375D70B1-6B0D-45C1-B346-C88947CDDA89}" dt="2024-02-20T14:06:14.177" v="1289" actId="11529"/>
          <ac:cxnSpMkLst>
            <pc:docMk/>
            <pc:sldMk cId="934623366" sldId="2142532546"/>
            <ac:cxnSpMk id="19" creationId="{6889DE5A-661C-E2BF-1CE2-4CE08B775692}"/>
          </ac:cxnSpMkLst>
        </pc:cxnChg>
        <pc:cxnChg chg="add del mod">
          <ac:chgData name="Etienne LEVEAU" userId="4c23112fff0c0e1f" providerId="LiveId" clId="{375D70B1-6B0D-45C1-B346-C88947CDDA89}" dt="2024-02-20T14:06:55.120" v="1293" actId="478"/>
          <ac:cxnSpMkLst>
            <pc:docMk/>
            <pc:sldMk cId="934623366" sldId="2142532546"/>
            <ac:cxnSpMk id="21" creationId="{FD9D051B-5E62-EAE0-8E56-9856E1C9234C}"/>
          </ac:cxnSpMkLst>
        </pc:cxnChg>
        <pc:cxnChg chg="add mod">
          <ac:chgData name="Etienne LEVEAU" userId="4c23112fff0c0e1f" providerId="LiveId" clId="{375D70B1-6B0D-45C1-B346-C88947CDDA89}" dt="2024-02-20T14:12:06.554" v="1431" actId="1037"/>
          <ac:cxnSpMkLst>
            <pc:docMk/>
            <pc:sldMk cId="934623366" sldId="2142532546"/>
            <ac:cxnSpMk id="23" creationId="{5B99F78D-68A0-A47D-10A0-015D090069A7}"/>
          </ac:cxnSpMkLst>
        </pc:cxnChg>
        <pc:cxnChg chg="add del mod">
          <ac:chgData name="Etienne LEVEAU" userId="4c23112fff0c0e1f" providerId="LiveId" clId="{375D70B1-6B0D-45C1-B346-C88947CDDA89}" dt="2024-02-20T14:07:27.121" v="1301" actId="478"/>
          <ac:cxnSpMkLst>
            <pc:docMk/>
            <pc:sldMk cId="934623366" sldId="2142532546"/>
            <ac:cxnSpMk id="27" creationId="{CF3AED6C-DFB3-8739-28AA-9D03A04D71DE}"/>
          </ac:cxnSpMkLst>
        </pc:cxnChg>
        <pc:cxnChg chg="add del mod">
          <ac:chgData name="Etienne LEVEAU" userId="4c23112fff0c0e1f" providerId="LiveId" clId="{375D70B1-6B0D-45C1-B346-C88947CDDA89}" dt="2024-02-20T14:11:22.272" v="1341" actId="478"/>
          <ac:cxnSpMkLst>
            <pc:docMk/>
            <pc:sldMk cId="934623366" sldId="2142532546"/>
            <ac:cxnSpMk id="30" creationId="{EE04DAD3-0BC1-982D-0EFC-BA435C7218EC}"/>
          </ac:cxnSpMkLst>
        </pc:cxnChg>
        <pc:cxnChg chg="add del mod">
          <ac:chgData name="Etienne LEVEAU" userId="4c23112fff0c0e1f" providerId="LiveId" clId="{375D70B1-6B0D-45C1-B346-C88947CDDA89}" dt="2024-02-20T14:11:21.292" v="1340" actId="478"/>
          <ac:cxnSpMkLst>
            <pc:docMk/>
            <pc:sldMk cId="934623366" sldId="2142532546"/>
            <ac:cxnSpMk id="32" creationId="{0EA248A1-5457-1DEC-F615-74CE98E0A4C6}"/>
          </ac:cxnSpMkLst>
        </pc:cxnChg>
        <pc:cxnChg chg="add mod">
          <ac:chgData name="Etienne LEVEAU" userId="4c23112fff0c0e1f" providerId="LiveId" clId="{375D70B1-6B0D-45C1-B346-C88947CDDA89}" dt="2024-02-20T14:12:06.554" v="1431" actId="1037"/>
          <ac:cxnSpMkLst>
            <pc:docMk/>
            <pc:sldMk cId="934623366" sldId="2142532546"/>
            <ac:cxnSpMk id="39" creationId="{43B00B36-940F-9B62-0DF2-177DE2F87025}"/>
          </ac:cxnSpMkLst>
        </pc:cxnChg>
        <pc:cxnChg chg="add mod">
          <ac:chgData name="Etienne LEVEAU" userId="4c23112fff0c0e1f" providerId="LiveId" clId="{375D70B1-6B0D-45C1-B346-C88947CDDA89}" dt="2024-02-20T14:11:39.952" v="1346" actId="14100"/>
          <ac:cxnSpMkLst>
            <pc:docMk/>
            <pc:sldMk cId="934623366" sldId="2142532546"/>
            <ac:cxnSpMk id="48" creationId="{CCC6019D-0E91-6A49-6651-D49036585A5C}"/>
          </ac:cxnSpMkLst>
        </pc:cxnChg>
      </pc:sldChg>
      <pc:sldChg chg="addSp delSp modSp add del mod ord">
        <pc:chgData name="Etienne LEVEAU" userId="4c23112fff0c0e1f" providerId="LiveId" clId="{375D70B1-6B0D-45C1-B346-C88947CDDA89}" dt="2024-04-08T09:06:22.534" v="19496" actId="47"/>
        <pc:sldMkLst>
          <pc:docMk/>
          <pc:sldMk cId="3113677455" sldId="2142532547"/>
        </pc:sldMkLst>
        <pc:spChg chg="mod">
          <ac:chgData name="Etienne LEVEAU" userId="4c23112fff0c0e1f" providerId="LiveId" clId="{375D70B1-6B0D-45C1-B346-C88947CDDA89}" dt="2024-02-21T13:26:41.727" v="6852" actId="1076"/>
          <ac:spMkLst>
            <pc:docMk/>
            <pc:sldMk cId="3113677455" sldId="2142532547"/>
            <ac:spMk id="4" creationId="{3F897924-47A8-BCC0-665A-2100937452F6}"/>
          </ac:spMkLst>
        </pc:spChg>
        <pc:spChg chg="add mod">
          <ac:chgData name="Etienne LEVEAU" userId="4c23112fff0c0e1f" providerId="LiveId" clId="{375D70B1-6B0D-45C1-B346-C88947CDDA89}" dt="2024-03-11T14:47:23.218" v="9383" actId="207"/>
          <ac:spMkLst>
            <pc:docMk/>
            <pc:sldMk cId="3113677455" sldId="2142532547"/>
            <ac:spMk id="10" creationId="{C651457B-AEFB-663E-CE54-608E17405DE4}"/>
          </ac:spMkLst>
        </pc:spChg>
        <pc:spChg chg="add mod">
          <ac:chgData name="Etienne LEVEAU" userId="4c23112fff0c0e1f" providerId="LiveId" clId="{375D70B1-6B0D-45C1-B346-C88947CDDA89}" dt="2024-02-20T15:52:07.786" v="4767" actId="1076"/>
          <ac:spMkLst>
            <pc:docMk/>
            <pc:sldMk cId="3113677455" sldId="2142532547"/>
            <ac:spMk id="11" creationId="{45420FF4-449C-8837-59D1-F388ADD9B508}"/>
          </ac:spMkLst>
        </pc:spChg>
        <pc:spChg chg="add mod">
          <ac:chgData name="Etienne LEVEAU" userId="4c23112fff0c0e1f" providerId="LiveId" clId="{375D70B1-6B0D-45C1-B346-C88947CDDA89}" dt="2024-02-20T15:52:13.323" v="4768" actId="1076"/>
          <ac:spMkLst>
            <pc:docMk/>
            <pc:sldMk cId="3113677455" sldId="2142532547"/>
            <ac:spMk id="12" creationId="{1117EEFA-2BB8-2150-AB29-D1FC7A64DD26}"/>
          </ac:spMkLst>
        </pc:spChg>
        <pc:spChg chg="add mod">
          <ac:chgData name="Etienne LEVEAU" userId="4c23112fff0c0e1f" providerId="LiveId" clId="{375D70B1-6B0D-45C1-B346-C88947CDDA89}" dt="2024-02-20T15:51:57.694" v="4766" actId="1076"/>
          <ac:spMkLst>
            <pc:docMk/>
            <pc:sldMk cId="3113677455" sldId="2142532547"/>
            <ac:spMk id="13" creationId="{F1A9E140-073A-51B9-403D-66FD5C3AE5AB}"/>
          </ac:spMkLst>
        </pc:spChg>
        <pc:spChg chg="add mod">
          <ac:chgData name="Etienne LEVEAU" userId="4c23112fff0c0e1f" providerId="LiveId" clId="{375D70B1-6B0D-45C1-B346-C88947CDDA89}" dt="2024-02-21T13:26:56.384" v="6854" actId="1076"/>
          <ac:spMkLst>
            <pc:docMk/>
            <pc:sldMk cId="3113677455" sldId="2142532547"/>
            <ac:spMk id="14" creationId="{DD12E3FF-1BAF-F2C1-2B61-20C0B5FAD99B}"/>
          </ac:spMkLst>
        </pc:spChg>
        <pc:picChg chg="del">
          <ac:chgData name="Etienne LEVEAU" userId="4c23112fff0c0e1f" providerId="LiveId" clId="{375D70B1-6B0D-45C1-B346-C88947CDDA89}" dt="2024-02-20T14:56:11.626" v="3066" actId="478"/>
          <ac:picMkLst>
            <pc:docMk/>
            <pc:sldMk cId="3113677455" sldId="2142532547"/>
            <ac:picMk id="8" creationId="{8F9B9142-A867-DFB2-AFEB-20BCAFB125AA}"/>
          </ac:picMkLst>
        </pc:picChg>
        <pc:picChg chg="add mod">
          <ac:chgData name="Etienne LEVEAU" userId="4c23112fff0c0e1f" providerId="LiveId" clId="{375D70B1-6B0D-45C1-B346-C88947CDDA89}" dt="2024-02-20T15:15:03.658" v="3599" actId="1076"/>
          <ac:picMkLst>
            <pc:docMk/>
            <pc:sldMk cId="3113677455" sldId="2142532547"/>
            <ac:picMk id="9" creationId="{3C92CC83-B15D-1662-6004-CE30A63D1713}"/>
          </ac:picMkLst>
        </pc:picChg>
      </pc:sldChg>
      <pc:sldChg chg="addSp delSp modSp add del mod delAnim modAnim">
        <pc:chgData name="Etienne LEVEAU" userId="4c23112fff0c0e1f" providerId="LiveId" clId="{375D70B1-6B0D-45C1-B346-C88947CDDA89}" dt="2024-04-08T08:51:24.105" v="19482" actId="47"/>
        <pc:sldMkLst>
          <pc:docMk/>
          <pc:sldMk cId="1092327926" sldId="2142532548"/>
        </pc:sldMkLst>
        <pc:spChg chg="mod">
          <ac:chgData name="Etienne LEVEAU" userId="4c23112fff0c0e1f" providerId="LiveId" clId="{375D70B1-6B0D-45C1-B346-C88947CDDA89}" dt="2024-02-20T16:04:15.773" v="5058"/>
          <ac:spMkLst>
            <pc:docMk/>
            <pc:sldMk cId="1092327926" sldId="2142532548"/>
            <ac:spMk id="4" creationId="{251FD1DA-6FCF-BDE4-5BE4-B970FECDA338}"/>
          </ac:spMkLst>
        </pc:spChg>
        <pc:spChg chg="mod">
          <ac:chgData name="Etienne LEVEAU" userId="4c23112fff0c0e1f" providerId="LiveId" clId="{375D70B1-6B0D-45C1-B346-C88947CDDA89}" dt="2024-03-11T13:07:01.621" v="6929" actId="1076"/>
          <ac:spMkLst>
            <pc:docMk/>
            <pc:sldMk cId="1092327926" sldId="2142532548"/>
            <ac:spMk id="5" creationId="{80A2D2D1-E194-8DE8-FEFF-BB0E096F9FD7}"/>
          </ac:spMkLst>
        </pc:spChg>
        <pc:spChg chg="add del">
          <ac:chgData name="Etienne LEVEAU" userId="4c23112fff0c0e1f" providerId="LiveId" clId="{375D70B1-6B0D-45C1-B346-C88947CDDA89}" dt="2024-02-20T15:57:19.833" v="5045" actId="22"/>
          <ac:spMkLst>
            <pc:docMk/>
            <pc:sldMk cId="1092327926" sldId="2142532548"/>
            <ac:spMk id="8" creationId="{BF479CD1-14B7-9DEF-CF87-7B55AAC74C93}"/>
          </ac:spMkLst>
        </pc:spChg>
        <pc:spChg chg="add del mod">
          <ac:chgData name="Etienne LEVEAU" userId="4c23112fff0c0e1f" providerId="LiveId" clId="{375D70B1-6B0D-45C1-B346-C88947CDDA89}" dt="2024-02-20T16:02:32.088" v="5056" actId="478"/>
          <ac:spMkLst>
            <pc:docMk/>
            <pc:sldMk cId="1092327926" sldId="2142532548"/>
            <ac:spMk id="10" creationId="{6A4D0D96-BC49-B7D6-FEC5-C5722ADD1A94}"/>
          </ac:spMkLst>
        </pc:spChg>
        <pc:spChg chg="add mod">
          <ac:chgData name="Etienne LEVEAU" userId="4c23112fff0c0e1f" providerId="LiveId" clId="{375D70B1-6B0D-45C1-B346-C88947CDDA89}" dt="2024-02-20T16:04:11.429" v="5057" actId="767"/>
          <ac:spMkLst>
            <pc:docMk/>
            <pc:sldMk cId="1092327926" sldId="2142532548"/>
            <ac:spMk id="13" creationId="{A7FD2373-DBCE-DBF7-ECB0-4BBE7A3D51FC}"/>
          </ac:spMkLst>
        </pc:spChg>
        <pc:picChg chg="add del mod">
          <ac:chgData name="Etienne LEVEAU" userId="4c23112fff0c0e1f" providerId="LiveId" clId="{375D70B1-6B0D-45C1-B346-C88947CDDA89}" dt="2024-02-20T16:00:12.669" v="5051" actId="478"/>
          <ac:picMkLst>
            <pc:docMk/>
            <pc:sldMk cId="1092327926" sldId="2142532548"/>
            <ac:picMk id="11" creationId="{242637B7-E6F5-E75B-4DA6-EC3C4B090B62}"/>
          </ac:picMkLst>
        </pc:picChg>
        <pc:picChg chg="add mod">
          <ac:chgData name="Etienne LEVEAU" userId="4c23112fff0c0e1f" providerId="LiveId" clId="{375D70B1-6B0D-45C1-B346-C88947CDDA89}" dt="2024-02-20T16:14:06.051" v="5112" actId="1076"/>
          <ac:picMkLst>
            <pc:docMk/>
            <pc:sldMk cId="1092327926" sldId="2142532548"/>
            <ac:picMk id="12" creationId="{A5D01DF2-95D1-FB10-DC74-E6953B063F34}"/>
          </ac:picMkLst>
        </pc:picChg>
        <pc:picChg chg="add mod">
          <ac:chgData name="Etienne LEVEAU" userId="4c23112fff0c0e1f" providerId="LiveId" clId="{375D70B1-6B0D-45C1-B346-C88947CDDA89}" dt="2024-02-20T16:13:58.586" v="5111" actId="1076"/>
          <ac:picMkLst>
            <pc:docMk/>
            <pc:sldMk cId="1092327926" sldId="2142532548"/>
            <ac:picMk id="6146" creationId="{0AE1CCBA-6CE8-D3C6-189A-EFAF5621CB2E}"/>
          </ac:picMkLst>
        </pc:picChg>
      </pc:sldChg>
      <pc:sldChg chg="addSp delSp modSp del mod">
        <pc:chgData name="Etienne LEVEAU" userId="4c23112fff0c0e1f" providerId="LiveId" clId="{375D70B1-6B0D-45C1-B346-C88947CDDA89}" dt="2024-04-08T08:54:44.886" v="19494" actId="47"/>
        <pc:sldMkLst>
          <pc:docMk/>
          <pc:sldMk cId="3595161473" sldId="2142532549"/>
        </pc:sldMkLst>
        <pc:spChg chg="mod">
          <ac:chgData name="Etienne LEVEAU" userId="4c23112fff0c0e1f" providerId="LiveId" clId="{375D70B1-6B0D-45C1-B346-C88947CDDA89}" dt="2024-03-11T13:06:46.291" v="6925" actId="1037"/>
          <ac:spMkLst>
            <pc:docMk/>
            <pc:sldMk cId="3595161473" sldId="2142532549"/>
            <ac:spMk id="3" creationId="{0EC82B6F-3B72-C93B-862A-06D2FA66CB2F}"/>
          </ac:spMkLst>
        </pc:spChg>
        <pc:spChg chg="del mod">
          <ac:chgData name="Etienne LEVEAU" userId="4c23112fff0c0e1f" providerId="LiveId" clId="{375D70B1-6B0D-45C1-B346-C88947CDDA89}" dt="2024-02-21T13:10:42.767" v="6493" actId="478"/>
          <ac:spMkLst>
            <pc:docMk/>
            <pc:sldMk cId="3595161473" sldId="2142532549"/>
            <ac:spMk id="6" creationId="{8EF5E990-6517-A952-4A9B-BDC15D24C748}"/>
          </ac:spMkLst>
        </pc:spChg>
        <pc:spChg chg="add mod">
          <ac:chgData name="Etienne LEVEAU" userId="4c23112fff0c0e1f" providerId="LiveId" clId="{375D70B1-6B0D-45C1-B346-C88947CDDA89}" dt="2024-02-21T13:24:47.481" v="6846" actId="1076"/>
          <ac:spMkLst>
            <pc:docMk/>
            <pc:sldMk cId="3595161473" sldId="2142532549"/>
            <ac:spMk id="9" creationId="{7A982D2A-D8B0-6948-B0D7-A176D5D5BC61}"/>
          </ac:spMkLst>
        </pc:spChg>
        <pc:spChg chg="add del mod">
          <ac:chgData name="Etienne LEVEAU" userId="4c23112fff0c0e1f" providerId="LiveId" clId="{375D70B1-6B0D-45C1-B346-C88947CDDA89}" dt="2024-02-21T11:16:03.531" v="5594"/>
          <ac:spMkLst>
            <pc:docMk/>
            <pc:sldMk cId="3595161473" sldId="2142532549"/>
            <ac:spMk id="10" creationId="{4C955337-08F5-C61C-8863-A2856789725A}"/>
          </ac:spMkLst>
        </pc:spChg>
        <pc:spChg chg="add del mod">
          <ac:chgData name="Etienne LEVEAU" userId="4c23112fff0c0e1f" providerId="LiveId" clId="{375D70B1-6B0D-45C1-B346-C88947CDDA89}" dt="2024-02-21T13:16:24.087" v="6684"/>
          <ac:spMkLst>
            <pc:docMk/>
            <pc:sldMk cId="3595161473" sldId="2142532549"/>
            <ac:spMk id="11" creationId="{20EFE6B7-E1BE-F1CF-9A41-2E488EE92E1E}"/>
          </ac:spMkLst>
        </pc:spChg>
        <pc:spChg chg="add del mod">
          <ac:chgData name="Etienne LEVEAU" userId="4c23112fff0c0e1f" providerId="LiveId" clId="{375D70B1-6B0D-45C1-B346-C88947CDDA89}" dt="2024-02-21T13:11:49.094" v="6535" actId="478"/>
          <ac:spMkLst>
            <pc:docMk/>
            <pc:sldMk cId="3595161473" sldId="2142532549"/>
            <ac:spMk id="14" creationId="{FA6DAAD5-975A-BA64-0264-90EBEA58F4DA}"/>
          </ac:spMkLst>
        </pc:spChg>
        <pc:spChg chg="add del mod">
          <ac:chgData name="Etienne LEVEAU" userId="4c23112fff0c0e1f" providerId="LiveId" clId="{375D70B1-6B0D-45C1-B346-C88947CDDA89}" dt="2024-02-21T13:11:48.470" v="6534" actId="478"/>
          <ac:spMkLst>
            <pc:docMk/>
            <pc:sldMk cId="3595161473" sldId="2142532549"/>
            <ac:spMk id="15" creationId="{458DA970-651B-5A7E-461A-5DD40E41E8DA}"/>
          </ac:spMkLst>
        </pc:spChg>
        <pc:spChg chg="add mod">
          <ac:chgData name="Etienne LEVEAU" userId="4c23112fff0c0e1f" providerId="LiveId" clId="{375D70B1-6B0D-45C1-B346-C88947CDDA89}" dt="2024-02-21T13:20:49.362" v="6716" actId="14100"/>
          <ac:spMkLst>
            <pc:docMk/>
            <pc:sldMk cId="3595161473" sldId="2142532549"/>
            <ac:spMk id="16" creationId="{25D8029A-80A4-FC28-7178-3A8776487758}"/>
          </ac:spMkLst>
        </pc:spChg>
        <pc:spChg chg="add del mod">
          <ac:chgData name="Etienne LEVEAU" userId="4c23112fff0c0e1f" providerId="LiveId" clId="{375D70B1-6B0D-45C1-B346-C88947CDDA89}" dt="2024-02-21T13:11:50.614" v="6536" actId="478"/>
          <ac:spMkLst>
            <pc:docMk/>
            <pc:sldMk cId="3595161473" sldId="2142532549"/>
            <ac:spMk id="17" creationId="{07534859-35DF-DDEB-94FD-8D1681810A06}"/>
          </ac:spMkLst>
        </pc:spChg>
        <pc:spChg chg="add mod">
          <ac:chgData name="Etienne LEVEAU" userId="4c23112fff0c0e1f" providerId="LiveId" clId="{375D70B1-6B0D-45C1-B346-C88947CDDA89}" dt="2024-02-21T13:19:09.503" v="6698" actId="1076"/>
          <ac:spMkLst>
            <pc:docMk/>
            <pc:sldMk cId="3595161473" sldId="2142532549"/>
            <ac:spMk id="18" creationId="{B836CDC3-40FF-0328-925C-EBE13F708570}"/>
          </ac:spMkLst>
        </pc:spChg>
        <pc:spChg chg="add mod">
          <ac:chgData name="Etienne LEVEAU" userId="4c23112fff0c0e1f" providerId="LiveId" clId="{375D70B1-6B0D-45C1-B346-C88947CDDA89}" dt="2024-02-21T13:19:03.954" v="6697" actId="1076"/>
          <ac:spMkLst>
            <pc:docMk/>
            <pc:sldMk cId="3595161473" sldId="2142532549"/>
            <ac:spMk id="19" creationId="{BD760748-8316-C26A-361D-97F25A37B091}"/>
          </ac:spMkLst>
        </pc:spChg>
        <pc:spChg chg="add mod">
          <ac:chgData name="Etienne LEVEAU" userId="4c23112fff0c0e1f" providerId="LiveId" clId="{375D70B1-6B0D-45C1-B346-C88947CDDA89}" dt="2024-02-21T13:18:59.681" v="6696" actId="1076"/>
          <ac:spMkLst>
            <pc:docMk/>
            <pc:sldMk cId="3595161473" sldId="2142532549"/>
            <ac:spMk id="20" creationId="{3F421A7C-CE5A-1127-834C-7F2C41A27B1C}"/>
          </ac:spMkLst>
        </pc:spChg>
        <pc:picChg chg="add mod">
          <ac:chgData name="Etienne LEVEAU" userId="4c23112fff0c0e1f" providerId="LiveId" clId="{375D70B1-6B0D-45C1-B346-C88947CDDA89}" dt="2024-02-21T13:24:42.377" v="6845" actId="1076"/>
          <ac:picMkLst>
            <pc:docMk/>
            <pc:sldMk cId="3595161473" sldId="2142532549"/>
            <ac:picMk id="8" creationId="{0F2CDFBA-FA38-90D9-0DAF-7F34126086A1}"/>
          </ac:picMkLst>
        </pc:picChg>
        <pc:picChg chg="add mod">
          <ac:chgData name="Etienne LEVEAU" userId="4c23112fff0c0e1f" providerId="LiveId" clId="{375D70B1-6B0D-45C1-B346-C88947CDDA89}" dt="2024-02-21T13:20:12.585" v="6708" actId="1076"/>
          <ac:picMkLst>
            <pc:docMk/>
            <pc:sldMk cId="3595161473" sldId="2142532549"/>
            <ac:picMk id="13" creationId="{C631F727-36FF-B097-5A1E-1DF27BEDDE59}"/>
          </ac:picMkLst>
        </pc:picChg>
        <pc:cxnChg chg="add">
          <ac:chgData name="Etienne LEVEAU" userId="4c23112fff0c0e1f" providerId="LiveId" clId="{375D70B1-6B0D-45C1-B346-C88947CDDA89}" dt="2024-02-21T13:20:44.229" v="6714" actId="11529"/>
          <ac:cxnSpMkLst>
            <pc:docMk/>
            <pc:sldMk cId="3595161473" sldId="2142532549"/>
            <ac:cxnSpMk id="22" creationId="{D8E0AC6E-7B7F-4BD8-D865-00E529F34C90}"/>
          </ac:cxnSpMkLst>
        </pc:cxnChg>
        <pc:cxnChg chg="add">
          <ac:chgData name="Etienne LEVEAU" userId="4c23112fff0c0e1f" providerId="LiveId" clId="{375D70B1-6B0D-45C1-B346-C88947CDDA89}" dt="2024-02-21T13:20:55.957" v="6717" actId="11529"/>
          <ac:cxnSpMkLst>
            <pc:docMk/>
            <pc:sldMk cId="3595161473" sldId="2142532549"/>
            <ac:cxnSpMk id="24" creationId="{B39EC5C5-A14C-F447-B126-8D347B1702D5}"/>
          </ac:cxnSpMkLst>
        </pc:cxnChg>
        <pc:cxnChg chg="add">
          <ac:chgData name="Etienne LEVEAU" userId="4c23112fff0c0e1f" providerId="LiveId" clId="{375D70B1-6B0D-45C1-B346-C88947CDDA89}" dt="2024-02-21T13:21:14.892" v="6718" actId="11529"/>
          <ac:cxnSpMkLst>
            <pc:docMk/>
            <pc:sldMk cId="3595161473" sldId="2142532549"/>
            <ac:cxnSpMk id="26" creationId="{88EDC97C-87DD-A46D-C134-6AC8639B4BC5}"/>
          </ac:cxnSpMkLst>
        </pc:cxnChg>
        <pc:cxnChg chg="add">
          <ac:chgData name="Etienne LEVEAU" userId="4c23112fff0c0e1f" providerId="LiveId" clId="{375D70B1-6B0D-45C1-B346-C88947CDDA89}" dt="2024-02-21T13:21:21.473" v="6719" actId="11529"/>
          <ac:cxnSpMkLst>
            <pc:docMk/>
            <pc:sldMk cId="3595161473" sldId="2142532549"/>
            <ac:cxnSpMk id="28" creationId="{9D7F5E30-5A6E-999D-7297-548547BC5D7A}"/>
          </ac:cxnSpMkLst>
        </pc:cxnChg>
      </pc:sldChg>
      <pc:sldChg chg="addSp modSp new mod ord">
        <pc:chgData name="Etienne LEVEAU" userId="4c23112fff0c0e1f" providerId="LiveId" clId="{375D70B1-6B0D-45C1-B346-C88947CDDA89}" dt="2024-04-08T08:43:49.022" v="19413"/>
        <pc:sldMkLst>
          <pc:docMk/>
          <pc:sldMk cId="1154821181" sldId="2142532550"/>
        </pc:sldMkLst>
        <pc:spChg chg="add mod">
          <ac:chgData name="Etienne LEVEAU" userId="4c23112fff0c0e1f" providerId="LiveId" clId="{375D70B1-6B0D-45C1-B346-C88947CDDA89}" dt="2024-03-11T14:11:59.658" v="7979" actId="1037"/>
          <ac:spMkLst>
            <pc:docMk/>
            <pc:sldMk cId="1154821181" sldId="2142532550"/>
            <ac:spMk id="2" creationId="{A810E6B5-94E6-1EC9-DCB2-5A1D9D1407E1}"/>
          </ac:spMkLst>
        </pc:spChg>
        <pc:spChg chg="add mod">
          <ac:chgData name="Etienne LEVEAU" userId="4c23112fff0c0e1f" providerId="LiveId" clId="{375D70B1-6B0D-45C1-B346-C88947CDDA89}" dt="2024-03-11T13:07:20.525" v="6941" actId="20577"/>
          <ac:spMkLst>
            <pc:docMk/>
            <pc:sldMk cId="1154821181" sldId="2142532550"/>
            <ac:spMk id="3" creationId="{71836589-3C74-34BB-F103-F09B51E97893}"/>
          </ac:spMkLst>
        </pc:spChg>
        <pc:spChg chg="add mod">
          <ac:chgData name="Etienne LEVEAU" userId="4c23112fff0c0e1f" providerId="LiveId" clId="{375D70B1-6B0D-45C1-B346-C88947CDDA89}" dt="2024-04-08T08:43:49.022" v="19413"/>
          <ac:spMkLst>
            <pc:docMk/>
            <pc:sldMk cId="1154821181" sldId="2142532550"/>
            <ac:spMk id="6" creationId="{806B6632-B8E3-733E-917B-4F7D5B0A0030}"/>
          </ac:spMkLst>
        </pc:spChg>
        <pc:graphicFrameChg chg="add mod modGraphic">
          <ac:chgData name="Etienne LEVEAU" userId="4c23112fff0c0e1f" providerId="LiveId" clId="{375D70B1-6B0D-45C1-B346-C88947CDDA89}" dt="2024-03-14T09:12:49.655" v="19279" actId="2711"/>
          <ac:graphicFrameMkLst>
            <pc:docMk/>
            <pc:sldMk cId="1154821181" sldId="2142532550"/>
            <ac:graphicFrameMk id="4" creationId="{B7B1F81A-09C2-7843-E21F-8EAB3C17EAF5}"/>
          </ac:graphicFrameMkLst>
        </pc:graphicFrameChg>
        <pc:picChg chg="add mod">
          <ac:chgData name="Etienne LEVEAU" userId="4c23112fff0c0e1f" providerId="LiveId" clId="{375D70B1-6B0D-45C1-B346-C88947CDDA89}" dt="2024-03-11T14:52:01.516" v="9509"/>
          <ac:picMkLst>
            <pc:docMk/>
            <pc:sldMk cId="1154821181" sldId="2142532550"/>
            <ac:picMk id="5" creationId="{AA1D6A54-1AA5-0493-AE83-4DB3510AC63C}"/>
          </ac:picMkLst>
        </pc:picChg>
      </pc:sldChg>
      <pc:sldChg chg="addSp delSp modSp new del mod ord setBg">
        <pc:chgData name="Etienne LEVEAU" userId="4c23112fff0c0e1f" providerId="LiveId" clId="{375D70B1-6B0D-45C1-B346-C88947CDDA89}" dt="2024-04-08T09:22:49.718" v="19643" actId="47"/>
        <pc:sldMkLst>
          <pc:docMk/>
          <pc:sldMk cId="237041344" sldId="2142532551"/>
        </pc:sldMkLst>
        <pc:spChg chg="add mod">
          <ac:chgData name="Etienne LEVEAU" userId="4c23112fff0c0e1f" providerId="LiveId" clId="{375D70B1-6B0D-45C1-B346-C88947CDDA89}" dt="2024-03-11T14:05:08.555" v="7877" actId="14100"/>
          <ac:spMkLst>
            <pc:docMk/>
            <pc:sldMk cId="237041344" sldId="2142532551"/>
            <ac:spMk id="10" creationId="{EEBCB01C-2C13-6431-E461-6D0A1B518BB2}"/>
          </ac:spMkLst>
        </pc:spChg>
        <pc:spChg chg="add del mod">
          <ac:chgData name="Etienne LEVEAU" userId="4c23112fff0c0e1f" providerId="LiveId" clId="{375D70B1-6B0D-45C1-B346-C88947CDDA89}" dt="2024-03-11T14:06:11.544" v="7886" actId="478"/>
          <ac:spMkLst>
            <pc:docMk/>
            <pc:sldMk cId="237041344" sldId="2142532551"/>
            <ac:spMk id="11" creationId="{44C5E8F3-9B66-6178-184E-C1AF92BB456D}"/>
          </ac:spMkLst>
        </pc:spChg>
        <pc:spChg chg="add del mod">
          <ac:chgData name="Etienne LEVEAU" userId="4c23112fff0c0e1f" providerId="LiveId" clId="{375D70B1-6B0D-45C1-B346-C88947CDDA89}" dt="2024-03-11T14:06:20.210" v="7889" actId="478"/>
          <ac:spMkLst>
            <pc:docMk/>
            <pc:sldMk cId="237041344" sldId="2142532551"/>
            <ac:spMk id="12" creationId="{846F41ED-4F7E-1FEB-F9CD-8A068A90944B}"/>
          </ac:spMkLst>
        </pc:spChg>
        <pc:spChg chg="add mod">
          <ac:chgData name="Etienne LEVEAU" userId="4c23112fff0c0e1f" providerId="LiveId" clId="{375D70B1-6B0D-45C1-B346-C88947CDDA89}" dt="2024-03-11T14:06:40.711" v="7901" actId="255"/>
          <ac:spMkLst>
            <pc:docMk/>
            <pc:sldMk cId="237041344" sldId="2142532551"/>
            <ac:spMk id="14" creationId="{0CFC29CD-2933-90FC-5984-D6444CA77A74}"/>
          </ac:spMkLst>
        </pc:spChg>
        <pc:graphicFrameChg chg="add mod modGraphic">
          <ac:chgData name="Etienne LEVEAU" userId="4c23112fff0c0e1f" providerId="LiveId" clId="{375D70B1-6B0D-45C1-B346-C88947CDDA89}" dt="2024-03-12T11:11:51.887" v="11705" actId="1037"/>
          <ac:graphicFrameMkLst>
            <pc:docMk/>
            <pc:sldMk cId="237041344" sldId="2142532551"/>
            <ac:graphicFrameMk id="3" creationId="{B53C8678-D606-DD68-D56D-FBB506E1DAF7}"/>
          </ac:graphicFrameMkLst>
        </pc:graphicFrameChg>
        <pc:graphicFrameChg chg="add mod modGraphic">
          <ac:chgData name="Etienne LEVEAU" userId="4c23112fff0c0e1f" providerId="LiveId" clId="{375D70B1-6B0D-45C1-B346-C88947CDDA89}" dt="2024-03-12T11:12:00.528" v="11720" actId="1076"/>
          <ac:graphicFrameMkLst>
            <pc:docMk/>
            <pc:sldMk cId="237041344" sldId="2142532551"/>
            <ac:graphicFrameMk id="4" creationId="{9F46E1E0-A756-9A98-A980-2466BD5886BD}"/>
          </ac:graphicFrameMkLst>
        </pc:graphicFrameChg>
        <pc:graphicFrameChg chg="add mod modGraphic">
          <ac:chgData name="Etienne LEVEAU" userId="4c23112fff0c0e1f" providerId="LiveId" clId="{375D70B1-6B0D-45C1-B346-C88947CDDA89}" dt="2024-03-12T11:11:51.887" v="11705" actId="1037"/>
          <ac:graphicFrameMkLst>
            <pc:docMk/>
            <pc:sldMk cId="237041344" sldId="2142532551"/>
            <ac:graphicFrameMk id="5" creationId="{90A77499-0A32-E0BE-9636-396CBA5F493D}"/>
          </ac:graphicFrameMkLst>
        </pc:graphicFrameChg>
        <pc:graphicFrameChg chg="add mod modGraphic">
          <ac:chgData name="Etienne LEVEAU" userId="4c23112fff0c0e1f" providerId="LiveId" clId="{375D70B1-6B0D-45C1-B346-C88947CDDA89}" dt="2024-03-12T11:12:26.548" v="11721" actId="1076"/>
          <ac:graphicFrameMkLst>
            <pc:docMk/>
            <pc:sldMk cId="237041344" sldId="2142532551"/>
            <ac:graphicFrameMk id="7" creationId="{397026C8-A1DE-A991-4C71-1A38689778E3}"/>
          </ac:graphicFrameMkLst>
        </pc:graphicFrameChg>
        <pc:graphicFrameChg chg="add mod modGraphic">
          <ac:chgData name="Etienne LEVEAU" userId="4c23112fff0c0e1f" providerId="LiveId" clId="{375D70B1-6B0D-45C1-B346-C88947CDDA89}" dt="2024-03-12T11:19:14.494" v="11800" actId="1076"/>
          <ac:graphicFrameMkLst>
            <pc:docMk/>
            <pc:sldMk cId="237041344" sldId="2142532551"/>
            <ac:graphicFrameMk id="8" creationId="{AC47C7B3-86AA-07A7-5588-1C0E576D52AD}"/>
          </ac:graphicFrameMkLst>
        </pc:graphicFrameChg>
        <pc:graphicFrameChg chg="add mod modGraphic">
          <ac:chgData name="Etienne LEVEAU" userId="4c23112fff0c0e1f" providerId="LiveId" clId="{375D70B1-6B0D-45C1-B346-C88947CDDA89}" dt="2024-03-12T11:12:31.478" v="11722" actId="1076"/>
          <ac:graphicFrameMkLst>
            <pc:docMk/>
            <pc:sldMk cId="237041344" sldId="2142532551"/>
            <ac:graphicFrameMk id="9" creationId="{2AB4965B-F050-ED05-60CD-CD8F666D0EAE}"/>
          </ac:graphicFrameMkLst>
        </pc:graphicFrameChg>
        <pc:graphicFrameChg chg="add mod modGraphic">
          <ac:chgData name="Etienne LEVEAU" userId="4c23112fff0c0e1f" providerId="LiveId" clId="{375D70B1-6B0D-45C1-B346-C88947CDDA89}" dt="2024-03-12T11:24:41.561" v="11863" actId="1076"/>
          <ac:graphicFrameMkLst>
            <pc:docMk/>
            <pc:sldMk cId="237041344" sldId="2142532551"/>
            <ac:graphicFrameMk id="12" creationId="{37D92D3A-B920-CB79-514D-05FCEAB0B217}"/>
          </ac:graphicFrameMkLst>
        </pc:graphicFrameChg>
        <pc:graphicFrameChg chg="add mod modGraphic">
          <ac:chgData name="Etienne LEVEAU" userId="4c23112fff0c0e1f" providerId="LiveId" clId="{375D70B1-6B0D-45C1-B346-C88947CDDA89}" dt="2024-03-12T11:19:18.790" v="11801" actId="1076"/>
          <ac:graphicFrameMkLst>
            <pc:docMk/>
            <pc:sldMk cId="237041344" sldId="2142532551"/>
            <ac:graphicFrameMk id="16" creationId="{30D7D9AA-BA8F-9081-A5E9-F9A86808FB38}"/>
          </ac:graphicFrameMkLst>
        </pc:graphicFrameChg>
        <pc:picChg chg="add mod">
          <ac:chgData name="Etienne LEVEAU" userId="4c23112fff0c0e1f" providerId="LiveId" clId="{375D70B1-6B0D-45C1-B346-C88947CDDA89}" dt="2024-03-12T11:25:06.108" v="11864"/>
          <ac:picMkLst>
            <pc:docMk/>
            <pc:sldMk cId="237041344" sldId="2142532551"/>
            <ac:picMk id="13" creationId="{56231E2B-4F93-063A-F773-1F2DF25CE509}"/>
          </ac:picMkLst>
        </pc:picChg>
      </pc:sldChg>
      <pc:sldChg chg="addSp modSp add del mod ord">
        <pc:chgData name="Etienne LEVEAU" userId="4c23112fff0c0e1f" providerId="LiveId" clId="{375D70B1-6B0D-45C1-B346-C88947CDDA89}" dt="2024-04-08T09:22:18.879" v="19635" actId="47"/>
        <pc:sldMkLst>
          <pc:docMk/>
          <pc:sldMk cId="1454518923" sldId="2142532552"/>
        </pc:sldMkLst>
        <pc:spChg chg="mod">
          <ac:chgData name="Etienne LEVEAU" userId="4c23112fff0c0e1f" providerId="LiveId" clId="{375D70B1-6B0D-45C1-B346-C88947CDDA89}" dt="2024-03-11T15:41:46.209" v="9602" actId="255"/>
          <ac:spMkLst>
            <pc:docMk/>
            <pc:sldMk cId="1454518923" sldId="2142532552"/>
            <ac:spMk id="2" creationId="{34569549-32D7-B87E-D8C1-252C6B4C5A4E}"/>
          </ac:spMkLst>
        </pc:spChg>
        <pc:spChg chg="add mod">
          <ac:chgData name="Etienne LEVEAU" userId="4c23112fff0c0e1f" providerId="LiveId" clId="{375D70B1-6B0D-45C1-B346-C88947CDDA89}" dt="2024-03-11T14:28:29.543" v="9087" actId="14100"/>
          <ac:spMkLst>
            <pc:docMk/>
            <pc:sldMk cId="1454518923" sldId="2142532552"/>
            <ac:spMk id="5" creationId="{AE9E6B54-E128-0D64-7B3D-DDE6A213CAF8}"/>
          </ac:spMkLst>
        </pc:spChg>
        <pc:picChg chg="add mod">
          <ac:chgData name="Etienne LEVEAU" userId="4c23112fff0c0e1f" providerId="LiveId" clId="{375D70B1-6B0D-45C1-B346-C88947CDDA89}" dt="2024-03-11T14:02:51.868" v="7834"/>
          <ac:picMkLst>
            <pc:docMk/>
            <pc:sldMk cId="1454518923" sldId="2142532552"/>
            <ac:picMk id="4" creationId="{6F74AFD1-56FD-FDB4-659E-A199EBCCCC81}"/>
          </ac:picMkLst>
        </pc:picChg>
      </pc:sldChg>
      <pc:sldChg chg="addSp delSp modSp add del mod ord">
        <pc:chgData name="Etienne LEVEAU" userId="4c23112fff0c0e1f" providerId="LiveId" clId="{375D70B1-6B0D-45C1-B346-C88947CDDA89}" dt="2024-04-08T09:22:24.990" v="19636" actId="47"/>
        <pc:sldMkLst>
          <pc:docMk/>
          <pc:sldMk cId="2680931040" sldId="2142532553"/>
        </pc:sldMkLst>
        <pc:spChg chg="mod">
          <ac:chgData name="Etienne LEVEAU" userId="4c23112fff0c0e1f" providerId="LiveId" clId="{375D70B1-6B0D-45C1-B346-C88947CDDA89}" dt="2024-03-11T15:41:52.379" v="9603" actId="255"/>
          <ac:spMkLst>
            <pc:docMk/>
            <pc:sldMk cId="2680931040" sldId="2142532553"/>
            <ac:spMk id="2" creationId="{34569549-32D7-B87E-D8C1-252C6B4C5A4E}"/>
          </ac:spMkLst>
        </pc:spChg>
        <pc:spChg chg="add mod">
          <ac:chgData name="Etienne LEVEAU" userId="4c23112fff0c0e1f" providerId="LiveId" clId="{375D70B1-6B0D-45C1-B346-C88947CDDA89}" dt="2024-03-11T14:28:37.355" v="9088"/>
          <ac:spMkLst>
            <pc:docMk/>
            <pc:sldMk cId="2680931040" sldId="2142532553"/>
            <ac:spMk id="7" creationId="{9F29E8FC-1067-75A0-72AD-4759DE641D3E}"/>
          </ac:spMkLst>
        </pc:spChg>
        <pc:picChg chg="del">
          <ac:chgData name="Etienne LEVEAU" userId="4c23112fff0c0e1f" providerId="LiveId" clId="{375D70B1-6B0D-45C1-B346-C88947CDDA89}" dt="2024-03-11T14:03:17.348" v="7838" actId="478"/>
          <ac:picMkLst>
            <pc:docMk/>
            <pc:sldMk cId="2680931040" sldId="2142532553"/>
            <ac:picMk id="4" creationId="{6F74AFD1-56FD-FDB4-659E-A199EBCCCC81}"/>
          </ac:picMkLst>
        </pc:picChg>
        <pc:picChg chg="add mod">
          <ac:chgData name="Etienne LEVEAU" userId="4c23112fff0c0e1f" providerId="LiveId" clId="{375D70B1-6B0D-45C1-B346-C88947CDDA89}" dt="2024-03-11T14:03:26.961" v="7842"/>
          <ac:picMkLst>
            <pc:docMk/>
            <pc:sldMk cId="2680931040" sldId="2142532553"/>
            <ac:picMk id="5" creationId="{765B93E6-37F1-7614-E6B0-304FA6145E7F}"/>
          </ac:picMkLst>
        </pc:picChg>
      </pc:sldChg>
      <pc:sldChg chg="addSp delSp modSp add del mod ord">
        <pc:chgData name="Etienne LEVEAU" userId="4c23112fff0c0e1f" providerId="LiveId" clId="{375D70B1-6B0D-45C1-B346-C88947CDDA89}" dt="2024-04-08T09:22:28.517" v="19637" actId="47"/>
        <pc:sldMkLst>
          <pc:docMk/>
          <pc:sldMk cId="4019281832" sldId="2142532554"/>
        </pc:sldMkLst>
        <pc:spChg chg="mod">
          <ac:chgData name="Etienne LEVEAU" userId="4c23112fff0c0e1f" providerId="LiveId" clId="{375D70B1-6B0D-45C1-B346-C88947CDDA89}" dt="2024-03-11T15:42:04.052" v="9604" actId="255"/>
          <ac:spMkLst>
            <pc:docMk/>
            <pc:sldMk cId="4019281832" sldId="2142532554"/>
            <ac:spMk id="2" creationId="{34569549-32D7-B87E-D8C1-252C6B4C5A4E}"/>
          </ac:spMkLst>
        </pc:spChg>
        <pc:spChg chg="add mod">
          <ac:chgData name="Etienne LEVEAU" userId="4c23112fff0c0e1f" providerId="LiveId" clId="{375D70B1-6B0D-45C1-B346-C88947CDDA89}" dt="2024-03-11T14:28:40.081" v="9089"/>
          <ac:spMkLst>
            <pc:docMk/>
            <pc:sldMk cId="4019281832" sldId="2142532554"/>
            <ac:spMk id="7" creationId="{BB57AF70-7F12-D069-36C2-45ED2E8518A9}"/>
          </ac:spMkLst>
        </pc:spChg>
        <pc:picChg chg="add mod">
          <ac:chgData name="Etienne LEVEAU" userId="4c23112fff0c0e1f" providerId="LiveId" clId="{375D70B1-6B0D-45C1-B346-C88947CDDA89}" dt="2024-03-11T14:03:53.066" v="7859"/>
          <ac:picMkLst>
            <pc:docMk/>
            <pc:sldMk cId="4019281832" sldId="2142532554"/>
            <ac:picMk id="4" creationId="{0FD568A4-F8C3-04E9-14DC-D73A5425728B}"/>
          </ac:picMkLst>
        </pc:picChg>
        <pc:picChg chg="del">
          <ac:chgData name="Etienne LEVEAU" userId="4c23112fff0c0e1f" providerId="LiveId" clId="{375D70B1-6B0D-45C1-B346-C88947CDDA89}" dt="2024-03-11T14:03:52.264" v="7858" actId="478"/>
          <ac:picMkLst>
            <pc:docMk/>
            <pc:sldMk cId="4019281832" sldId="2142532554"/>
            <ac:picMk id="5" creationId="{765B93E6-37F1-7614-E6B0-304FA6145E7F}"/>
          </ac:picMkLst>
        </pc:picChg>
      </pc:sldChg>
      <pc:sldChg chg="addSp delSp modSp add del mod ord">
        <pc:chgData name="Etienne LEVEAU" userId="4c23112fff0c0e1f" providerId="LiveId" clId="{375D70B1-6B0D-45C1-B346-C88947CDDA89}" dt="2024-04-08T09:22:32.353" v="19638" actId="47"/>
        <pc:sldMkLst>
          <pc:docMk/>
          <pc:sldMk cId="3146237592" sldId="2142532555"/>
        </pc:sldMkLst>
        <pc:spChg chg="mod">
          <ac:chgData name="Etienne LEVEAU" userId="4c23112fff0c0e1f" providerId="LiveId" clId="{375D70B1-6B0D-45C1-B346-C88947CDDA89}" dt="2024-03-11T15:42:09.469" v="9605" actId="255"/>
          <ac:spMkLst>
            <pc:docMk/>
            <pc:sldMk cId="3146237592" sldId="2142532555"/>
            <ac:spMk id="2" creationId="{34569549-32D7-B87E-D8C1-252C6B4C5A4E}"/>
          </ac:spMkLst>
        </pc:spChg>
        <pc:spChg chg="add mod">
          <ac:chgData name="Etienne LEVEAU" userId="4c23112fff0c0e1f" providerId="LiveId" clId="{375D70B1-6B0D-45C1-B346-C88947CDDA89}" dt="2024-03-11T14:28:42.298" v="9090"/>
          <ac:spMkLst>
            <pc:docMk/>
            <pc:sldMk cId="3146237592" sldId="2142532555"/>
            <ac:spMk id="8" creationId="{44BA6A98-4A49-81BA-15AC-D6D3F02B90FF}"/>
          </ac:spMkLst>
        </pc:spChg>
        <pc:picChg chg="del">
          <ac:chgData name="Etienne LEVEAU" userId="4c23112fff0c0e1f" providerId="LiveId" clId="{375D70B1-6B0D-45C1-B346-C88947CDDA89}" dt="2024-03-11T14:04:23.241" v="7871" actId="478"/>
          <ac:picMkLst>
            <pc:docMk/>
            <pc:sldMk cId="3146237592" sldId="2142532555"/>
            <ac:picMk id="4" creationId="{0FD568A4-F8C3-04E9-14DC-D73A5425728B}"/>
          </ac:picMkLst>
        </pc:picChg>
        <pc:picChg chg="add mod">
          <ac:chgData name="Etienne LEVEAU" userId="4c23112fff0c0e1f" providerId="LiveId" clId="{375D70B1-6B0D-45C1-B346-C88947CDDA89}" dt="2024-03-11T14:04:25.103" v="7872"/>
          <ac:picMkLst>
            <pc:docMk/>
            <pc:sldMk cId="3146237592" sldId="2142532555"/>
            <ac:picMk id="5" creationId="{27778FA2-1539-BF49-3B95-F7D72A871CCF}"/>
          </ac:picMkLst>
        </pc:picChg>
        <pc:picChg chg="add mod">
          <ac:chgData name="Etienne LEVEAU" userId="4c23112fff0c0e1f" providerId="LiveId" clId="{375D70B1-6B0D-45C1-B346-C88947CDDA89}" dt="2024-03-11T14:04:31.318" v="7873"/>
          <ac:picMkLst>
            <pc:docMk/>
            <pc:sldMk cId="3146237592" sldId="2142532555"/>
            <ac:picMk id="7" creationId="{180F3B08-CD8B-A476-5314-DED5DE56279D}"/>
          </ac:picMkLst>
        </pc:picChg>
      </pc:sldChg>
      <pc:sldChg chg="delSp modSp add del mod ord">
        <pc:chgData name="Etienne LEVEAU" userId="4c23112fff0c0e1f" providerId="LiveId" clId="{375D70B1-6B0D-45C1-B346-C88947CDDA89}" dt="2024-04-08T09:22:47.557" v="19642" actId="47"/>
        <pc:sldMkLst>
          <pc:docMk/>
          <pc:sldMk cId="2435674030" sldId="2142532556"/>
        </pc:sldMkLst>
        <pc:spChg chg="mod">
          <ac:chgData name="Etienne LEVEAU" userId="4c23112fff0c0e1f" providerId="LiveId" clId="{375D70B1-6B0D-45C1-B346-C88947CDDA89}" dt="2024-03-11T15:42:15.461" v="9606" actId="255"/>
          <ac:spMkLst>
            <pc:docMk/>
            <pc:sldMk cId="2435674030" sldId="2142532556"/>
            <ac:spMk id="2" creationId="{34569549-32D7-B87E-D8C1-252C6B4C5A4E}"/>
          </ac:spMkLst>
        </pc:spChg>
        <pc:picChg chg="del">
          <ac:chgData name="Etienne LEVEAU" userId="4c23112fff0c0e1f" providerId="LiveId" clId="{375D70B1-6B0D-45C1-B346-C88947CDDA89}" dt="2024-03-11T14:31:42.049" v="9153" actId="478"/>
          <ac:picMkLst>
            <pc:docMk/>
            <pc:sldMk cId="2435674030" sldId="2142532556"/>
            <ac:picMk id="5" creationId="{27778FA2-1539-BF49-3B95-F7D72A871CCF}"/>
          </ac:picMkLst>
        </pc:picChg>
        <pc:picChg chg="del">
          <ac:chgData name="Etienne LEVEAU" userId="4c23112fff0c0e1f" providerId="LiveId" clId="{375D70B1-6B0D-45C1-B346-C88947CDDA89}" dt="2024-03-11T14:31:41.365" v="9152" actId="478"/>
          <ac:picMkLst>
            <pc:docMk/>
            <pc:sldMk cId="2435674030" sldId="2142532556"/>
            <ac:picMk id="7" creationId="{180F3B08-CD8B-A476-5314-DED5DE56279D}"/>
          </ac:picMkLst>
        </pc:picChg>
      </pc:sldChg>
      <pc:sldChg chg="addSp delSp modSp add del mod">
        <pc:chgData name="Etienne LEVEAU" userId="4c23112fff0c0e1f" providerId="LiveId" clId="{375D70B1-6B0D-45C1-B346-C88947CDDA89}" dt="2024-03-11T14:59:00.330" v="9601" actId="47"/>
        <pc:sldMkLst>
          <pc:docMk/>
          <pc:sldMk cId="1669400009" sldId="2142532557"/>
        </pc:sldMkLst>
        <pc:spChg chg="mod">
          <ac:chgData name="Etienne LEVEAU" userId="4c23112fff0c0e1f" providerId="LiveId" clId="{375D70B1-6B0D-45C1-B346-C88947CDDA89}" dt="2024-03-11T14:51:03.132" v="9508" actId="14100"/>
          <ac:spMkLst>
            <pc:docMk/>
            <pc:sldMk cId="1669400009" sldId="2142532557"/>
            <ac:spMk id="2" creationId="{A810E6B5-94E6-1EC9-DCB2-5A1D9D1407E1}"/>
          </ac:spMkLst>
        </pc:spChg>
        <pc:spChg chg="mod">
          <ac:chgData name="Etienne LEVEAU" userId="4c23112fff0c0e1f" providerId="LiveId" clId="{375D70B1-6B0D-45C1-B346-C88947CDDA89}" dt="2024-03-11T14:34:27.948" v="9212" actId="20577"/>
          <ac:spMkLst>
            <pc:docMk/>
            <pc:sldMk cId="1669400009" sldId="2142532557"/>
            <ac:spMk id="3" creationId="{71836589-3C74-34BB-F103-F09B51E97893}"/>
          </ac:spMkLst>
        </pc:spChg>
        <pc:spChg chg="add mod">
          <ac:chgData name="Etienne LEVEAU" userId="4c23112fff0c0e1f" providerId="LiveId" clId="{375D70B1-6B0D-45C1-B346-C88947CDDA89}" dt="2024-03-11T14:48:16.952" v="9401" actId="1036"/>
          <ac:spMkLst>
            <pc:docMk/>
            <pc:sldMk cId="1669400009" sldId="2142532557"/>
            <ac:spMk id="5" creationId="{EC6E271F-2314-42C3-EDDA-B20411C8A8B3}"/>
          </ac:spMkLst>
        </pc:spChg>
        <pc:spChg chg="add mod">
          <ac:chgData name="Etienne LEVEAU" userId="4c23112fff0c0e1f" providerId="LiveId" clId="{375D70B1-6B0D-45C1-B346-C88947CDDA89}" dt="2024-03-11T14:48:16.952" v="9401" actId="1036"/>
          <ac:spMkLst>
            <pc:docMk/>
            <pc:sldMk cId="1669400009" sldId="2142532557"/>
            <ac:spMk id="22" creationId="{AB68BDA5-EECB-12A3-6E44-35963ACE2F3A}"/>
          </ac:spMkLst>
        </pc:spChg>
        <pc:spChg chg="add mod">
          <ac:chgData name="Etienne LEVEAU" userId="4c23112fff0c0e1f" providerId="LiveId" clId="{375D70B1-6B0D-45C1-B346-C88947CDDA89}" dt="2024-03-11T14:48:16.952" v="9401" actId="1036"/>
          <ac:spMkLst>
            <pc:docMk/>
            <pc:sldMk cId="1669400009" sldId="2142532557"/>
            <ac:spMk id="23" creationId="{71FF0A3F-DE2E-0ACA-BA8A-F0FBB3E0A16D}"/>
          </ac:spMkLst>
        </pc:spChg>
        <pc:spChg chg="add mod">
          <ac:chgData name="Etienne LEVEAU" userId="4c23112fff0c0e1f" providerId="LiveId" clId="{375D70B1-6B0D-45C1-B346-C88947CDDA89}" dt="2024-03-11T14:48:16.952" v="9401" actId="1036"/>
          <ac:spMkLst>
            <pc:docMk/>
            <pc:sldMk cId="1669400009" sldId="2142532557"/>
            <ac:spMk id="24" creationId="{AB93F0A9-5AF2-91C7-535E-B3F7EC875D2D}"/>
          </ac:spMkLst>
        </pc:spChg>
        <pc:spChg chg="add mod">
          <ac:chgData name="Etienne LEVEAU" userId="4c23112fff0c0e1f" providerId="LiveId" clId="{375D70B1-6B0D-45C1-B346-C88947CDDA89}" dt="2024-03-11T14:48:16.952" v="9401" actId="1036"/>
          <ac:spMkLst>
            <pc:docMk/>
            <pc:sldMk cId="1669400009" sldId="2142532557"/>
            <ac:spMk id="25" creationId="{3BD964DD-56A3-7809-2DDC-1266AFF3DF42}"/>
          </ac:spMkLst>
        </pc:spChg>
        <pc:spChg chg="add mod">
          <ac:chgData name="Etienne LEVEAU" userId="4c23112fff0c0e1f" providerId="LiveId" clId="{375D70B1-6B0D-45C1-B346-C88947CDDA89}" dt="2024-03-11T14:48:16.952" v="9401" actId="1036"/>
          <ac:spMkLst>
            <pc:docMk/>
            <pc:sldMk cId="1669400009" sldId="2142532557"/>
            <ac:spMk id="26" creationId="{A97B3F34-B8C9-6799-39C7-2784D212C665}"/>
          </ac:spMkLst>
        </pc:spChg>
        <pc:spChg chg="add mod">
          <ac:chgData name="Etienne LEVEAU" userId="4c23112fff0c0e1f" providerId="LiveId" clId="{375D70B1-6B0D-45C1-B346-C88947CDDA89}" dt="2024-03-11T14:48:16.952" v="9401" actId="1036"/>
          <ac:spMkLst>
            <pc:docMk/>
            <pc:sldMk cId="1669400009" sldId="2142532557"/>
            <ac:spMk id="27" creationId="{18878926-0F9A-C4A0-6755-46BF712132DF}"/>
          </ac:spMkLst>
        </pc:spChg>
        <pc:spChg chg="add mod">
          <ac:chgData name="Etienne LEVEAU" userId="4c23112fff0c0e1f" providerId="LiveId" clId="{375D70B1-6B0D-45C1-B346-C88947CDDA89}" dt="2024-03-11T14:52:25.273" v="9545" actId="5793"/>
          <ac:spMkLst>
            <pc:docMk/>
            <pc:sldMk cId="1669400009" sldId="2142532557"/>
            <ac:spMk id="29" creationId="{582F0E0E-8187-5596-45EB-0CE98B27B0F6}"/>
          </ac:spMkLst>
        </pc:spChg>
        <pc:spChg chg="add mod">
          <ac:chgData name="Etienne LEVEAU" userId="4c23112fff0c0e1f" providerId="LiveId" clId="{375D70B1-6B0D-45C1-B346-C88947CDDA89}" dt="2024-03-11T14:58:20.185" v="9600" actId="20577"/>
          <ac:spMkLst>
            <pc:docMk/>
            <pc:sldMk cId="1669400009" sldId="2142532557"/>
            <ac:spMk id="30" creationId="{FAF50D48-7A34-4A7A-894F-B43C65BFA41F}"/>
          </ac:spMkLst>
        </pc:spChg>
        <pc:graphicFrameChg chg="del">
          <ac:chgData name="Etienne LEVEAU" userId="4c23112fff0c0e1f" providerId="LiveId" clId="{375D70B1-6B0D-45C1-B346-C88947CDDA89}" dt="2024-03-11T14:33:44.831" v="9190" actId="478"/>
          <ac:graphicFrameMkLst>
            <pc:docMk/>
            <pc:sldMk cId="1669400009" sldId="2142532557"/>
            <ac:graphicFrameMk id="4" creationId="{B7B1F81A-09C2-7843-E21F-8EAB3C17EAF5}"/>
          </ac:graphicFrameMkLst>
        </pc:graphicFrameChg>
        <pc:picChg chg="add mod">
          <ac:chgData name="Etienne LEVEAU" userId="4c23112fff0c0e1f" providerId="LiveId" clId="{375D70B1-6B0D-45C1-B346-C88947CDDA89}" dt="2024-03-11T14:52:03.274" v="9510"/>
          <ac:picMkLst>
            <pc:docMk/>
            <pc:sldMk cId="1669400009" sldId="2142532557"/>
            <ac:picMk id="28" creationId="{3E4C3489-8EEB-B785-AD95-5E56E56B619D}"/>
          </ac:picMkLst>
        </pc:picChg>
        <pc:cxnChg chg="add mod">
          <ac:chgData name="Etienne LEVEAU" userId="4c23112fff0c0e1f" providerId="LiveId" clId="{375D70B1-6B0D-45C1-B346-C88947CDDA89}" dt="2024-03-11T14:48:16.952" v="9401" actId="1036"/>
          <ac:cxnSpMkLst>
            <pc:docMk/>
            <pc:sldMk cId="1669400009" sldId="2142532557"/>
            <ac:cxnSpMk id="7" creationId="{94F8365F-7F36-ADB1-1DD9-9A0FEF27C86F}"/>
          </ac:cxnSpMkLst>
        </pc:cxnChg>
        <pc:cxnChg chg="add mod">
          <ac:chgData name="Etienne LEVEAU" userId="4c23112fff0c0e1f" providerId="LiveId" clId="{375D70B1-6B0D-45C1-B346-C88947CDDA89}" dt="2024-03-11T14:48:16.952" v="9401" actId="1036"/>
          <ac:cxnSpMkLst>
            <pc:docMk/>
            <pc:sldMk cId="1669400009" sldId="2142532557"/>
            <ac:cxnSpMk id="10" creationId="{590DBD1C-E6E1-21A1-6A24-72EC37D3C689}"/>
          </ac:cxnSpMkLst>
        </pc:cxnChg>
        <pc:cxnChg chg="add mod">
          <ac:chgData name="Etienne LEVEAU" userId="4c23112fff0c0e1f" providerId="LiveId" clId="{375D70B1-6B0D-45C1-B346-C88947CDDA89}" dt="2024-03-11T14:48:16.952" v="9401" actId="1036"/>
          <ac:cxnSpMkLst>
            <pc:docMk/>
            <pc:sldMk cId="1669400009" sldId="2142532557"/>
            <ac:cxnSpMk id="12" creationId="{52A08184-EDC1-B763-A11E-DA7B8F7A385A}"/>
          </ac:cxnSpMkLst>
        </pc:cxnChg>
      </pc:sldChg>
      <pc:sldChg chg="addSp modSp add del mod ord">
        <pc:chgData name="Etienne LEVEAU" userId="4c23112fff0c0e1f" providerId="LiveId" clId="{375D70B1-6B0D-45C1-B346-C88947CDDA89}" dt="2024-03-14T09:13:43.951" v="19280" actId="47"/>
        <pc:sldMkLst>
          <pc:docMk/>
          <pc:sldMk cId="1822991705" sldId="2142532558"/>
        </pc:sldMkLst>
        <pc:spChg chg="mod">
          <ac:chgData name="Etienne LEVEAU" userId="4c23112fff0c0e1f" providerId="LiveId" clId="{375D70B1-6B0D-45C1-B346-C88947CDDA89}" dt="2024-03-11T14:34:44.134" v="9251" actId="20577"/>
          <ac:spMkLst>
            <pc:docMk/>
            <pc:sldMk cId="1822991705" sldId="2142532558"/>
            <ac:spMk id="3" creationId="{71836589-3C74-34BB-F103-F09B51E97893}"/>
          </ac:spMkLst>
        </pc:spChg>
        <pc:graphicFrameChg chg="add mod modGraphic">
          <ac:chgData name="Etienne LEVEAU" userId="4c23112fff0c0e1f" providerId="LiveId" clId="{375D70B1-6B0D-45C1-B346-C88947CDDA89}" dt="2024-03-11T14:50:44.554" v="9506" actId="20577"/>
          <ac:graphicFrameMkLst>
            <pc:docMk/>
            <pc:sldMk cId="1822991705" sldId="2142532558"/>
            <ac:graphicFrameMk id="4" creationId="{8D8BAE30-2053-D262-9E66-6F83540FD307}"/>
          </ac:graphicFrameMkLst>
        </pc:graphicFrameChg>
        <pc:picChg chg="add mod">
          <ac:chgData name="Etienne LEVEAU" userId="4c23112fff0c0e1f" providerId="LiveId" clId="{375D70B1-6B0D-45C1-B346-C88947CDDA89}" dt="2024-03-11T14:52:05.006" v="9511"/>
          <ac:picMkLst>
            <pc:docMk/>
            <pc:sldMk cId="1822991705" sldId="2142532558"/>
            <ac:picMk id="5" creationId="{0CC2C33B-ED4E-DB2F-E800-87B2AF6BFFEE}"/>
          </ac:picMkLst>
        </pc:picChg>
      </pc:sldChg>
      <pc:sldChg chg="addSp delSp modSp add mod ord">
        <pc:chgData name="Etienne LEVEAU" userId="4c23112fff0c0e1f" providerId="LiveId" clId="{375D70B1-6B0D-45C1-B346-C88947CDDA89}" dt="2024-04-08T09:55:20.110" v="19768" actId="20577"/>
        <pc:sldMkLst>
          <pc:docMk/>
          <pc:sldMk cId="3883423904" sldId="2142532559"/>
        </pc:sldMkLst>
        <pc:spChg chg="del">
          <ac:chgData name="Etienne LEVEAU" userId="4c23112fff0c0e1f" providerId="LiveId" clId="{375D70B1-6B0D-45C1-B346-C88947CDDA89}" dt="2024-03-12T08:42:39.757" v="9611" actId="478"/>
          <ac:spMkLst>
            <pc:docMk/>
            <pc:sldMk cId="3883423904" sldId="2142532559"/>
            <ac:spMk id="4" creationId="{5E12D2C6-1E48-21AC-3E0C-70F646EFF1B6}"/>
          </ac:spMkLst>
        </pc:spChg>
        <pc:spChg chg="add mod">
          <ac:chgData name="Etienne LEVEAU" userId="4c23112fff0c0e1f" providerId="LiveId" clId="{375D70B1-6B0D-45C1-B346-C88947CDDA89}" dt="2024-04-08T08:41:47.413" v="19396"/>
          <ac:spMkLst>
            <pc:docMk/>
            <pc:sldMk cId="3883423904" sldId="2142532559"/>
            <ac:spMk id="4" creationId="{C5B7939A-9FF0-B9B1-D29E-A9AFA5963E82}"/>
          </ac:spMkLst>
        </pc:spChg>
        <pc:spChg chg="add mod">
          <ac:chgData name="Etienne LEVEAU" userId="4c23112fff0c0e1f" providerId="LiveId" clId="{375D70B1-6B0D-45C1-B346-C88947CDDA89}" dt="2024-03-14T09:14:50.747" v="19282" actId="255"/>
          <ac:spMkLst>
            <pc:docMk/>
            <pc:sldMk cId="3883423904" sldId="2142532559"/>
            <ac:spMk id="5" creationId="{7089A6FF-55EE-AD91-179B-276E60921A09}"/>
          </ac:spMkLst>
        </pc:spChg>
        <pc:spChg chg="mod">
          <ac:chgData name="Etienne LEVEAU" userId="4c23112fff0c0e1f" providerId="LiveId" clId="{375D70B1-6B0D-45C1-B346-C88947CDDA89}" dt="2024-04-08T09:55:20.110" v="19768" actId="20577"/>
          <ac:spMkLst>
            <pc:docMk/>
            <pc:sldMk cId="3883423904" sldId="2142532559"/>
            <ac:spMk id="6" creationId="{5EED058A-546B-F031-278D-4C0FEE63FC58}"/>
          </ac:spMkLst>
        </pc:spChg>
        <pc:spChg chg="add del mod">
          <ac:chgData name="Etienne LEVEAU" userId="4c23112fff0c0e1f" providerId="LiveId" clId="{375D70B1-6B0D-45C1-B346-C88947CDDA89}" dt="2024-04-08T08:47:12.712" v="19421" actId="478"/>
          <ac:spMkLst>
            <pc:docMk/>
            <pc:sldMk cId="3883423904" sldId="2142532559"/>
            <ac:spMk id="8" creationId="{5C988719-2DDA-67BC-6691-DA2C0C9BFCE5}"/>
          </ac:spMkLst>
        </pc:spChg>
        <pc:spChg chg="add mod">
          <ac:chgData name="Etienne LEVEAU" userId="4c23112fff0c0e1f" providerId="LiveId" clId="{375D70B1-6B0D-45C1-B346-C88947CDDA89}" dt="2024-04-08T08:47:16.513" v="19423" actId="1076"/>
          <ac:spMkLst>
            <pc:docMk/>
            <pc:sldMk cId="3883423904" sldId="2142532559"/>
            <ac:spMk id="9" creationId="{3B65A44D-BCCF-54C0-55E1-48960C0630D5}"/>
          </ac:spMkLst>
        </pc:spChg>
        <pc:spChg chg="add del mod ord">
          <ac:chgData name="Etienne LEVEAU" userId="4c23112fff0c0e1f" providerId="LiveId" clId="{375D70B1-6B0D-45C1-B346-C88947CDDA89}" dt="2024-03-12T10:22:40.782" v="11052" actId="478"/>
          <ac:spMkLst>
            <pc:docMk/>
            <pc:sldMk cId="3883423904" sldId="2142532559"/>
            <ac:spMk id="10" creationId="{1473ECC4-34CA-49F5-9690-F4716F85961F}"/>
          </ac:spMkLst>
        </pc:spChg>
        <pc:spChg chg="add mod">
          <ac:chgData name="Etienne LEVEAU" userId="4c23112fff0c0e1f" providerId="LiveId" clId="{375D70B1-6B0D-45C1-B346-C88947CDDA89}" dt="2024-04-08T08:47:16.513" v="19423" actId="1076"/>
          <ac:spMkLst>
            <pc:docMk/>
            <pc:sldMk cId="3883423904" sldId="2142532559"/>
            <ac:spMk id="10" creationId="{3CCB1D51-B4E6-6B0D-1CD4-A55A2DA0509F}"/>
          </ac:spMkLst>
        </pc:spChg>
        <pc:spChg chg="add mod">
          <ac:chgData name="Etienne LEVEAU" userId="4c23112fff0c0e1f" providerId="LiveId" clId="{375D70B1-6B0D-45C1-B346-C88947CDDA89}" dt="2024-04-08T08:47:16.513" v="19423" actId="1076"/>
          <ac:spMkLst>
            <pc:docMk/>
            <pc:sldMk cId="3883423904" sldId="2142532559"/>
            <ac:spMk id="11" creationId="{13064044-4661-B6F0-C636-F0DC3AB915B0}"/>
          </ac:spMkLst>
        </pc:spChg>
        <pc:spChg chg="del">
          <ac:chgData name="Etienne LEVEAU" userId="4c23112fff0c0e1f" providerId="LiveId" clId="{375D70B1-6B0D-45C1-B346-C88947CDDA89}" dt="2024-03-12T08:42:39.757" v="9611" actId="478"/>
          <ac:spMkLst>
            <pc:docMk/>
            <pc:sldMk cId="3883423904" sldId="2142532559"/>
            <ac:spMk id="12" creationId="{DCFC3CCC-0607-FB73-7043-CDCA93C4458A}"/>
          </ac:spMkLst>
        </pc:spChg>
        <pc:spChg chg="del">
          <ac:chgData name="Etienne LEVEAU" userId="4c23112fff0c0e1f" providerId="LiveId" clId="{375D70B1-6B0D-45C1-B346-C88947CDDA89}" dt="2024-03-12T08:42:39.757" v="9611" actId="478"/>
          <ac:spMkLst>
            <pc:docMk/>
            <pc:sldMk cId="3883423904" sldId="2142532559"/>
            <ac:spMk id="13" creationId="{AB94D371-7364-8975-D581-80F5A3C70798}"/>
          </ac:spMkLst>
        </pc:spChg>
        <pc:spChg chg="del">
          <ac:chgData name="Etienne LEVEAU" userId="4c23112fff0c0e1f" providerId="LiveId" clId="{375D70B1-6B0D-45C1-B346-C88947CDDA89}" dt="2024-03-12T08:42:39.757" v="9611" actId="478"/>
          <ac:spMkLst>
            <pc:docMk/>
            <pc:sldMk cId="3883423904" sldId="2142532559"/>
            <ac:spMk id="14" creationId="{55C21C08-1FA4-221E-DC3F-75A39EC19AB1}"/>
          </ac:spMkLst>
        </pc:spChg>
        <pc:spChg chg="add del mod">
          <ac:chgData name="Etienne LEVEAU" userId="4c23112fff0c0e1f" providerId="LiveId" clId="{375D70B1-6B0D-45C1-B346-C88947CDDA89}" dt="2024-04-08T08:47:11.382" v="19420" actId="478"/>
          <ac:spMkLst>
            <pc:docMk/>
            <pc:sldMk cId="3883423904" sldId="2142532559"/>
            <ac:spMk id="15" creationId="{6ACF01EF-4546-9263-F495-A2B53D8BF452}"/>
          </ac:spMkLst>
        </pc:spChg>
        <pc:spChg chg="add mod">
          <ac:chgData name="Etienne LEVEAU" userId="4c23112fff0c0e1f" providerId="LiveId" clId="{375D70B1-6B0D-45C1-B346-C88947CDDA89}" dt="2024-03-14T09:14:50.747" v="19282" actId="255"/>
          <ac:spMkLst>
            <pc:docMk/>
            <pc:sldMk cId="3883423904" sldId="2142532559"/>
            <ac:spMk id="16" creationId="{820F8E04-AA78-89D9-EABC-494A0CE2A9A4}"/>
          </ac:spMkLst>
        </pc:spChg>
        <pc:spChg chg="add mod">
          <ac:chgData name="Etienne LEVEAU" userId="4c23112fff0c0e1f" providerId="LiveId" clId="{375D70B1-6B0D-45C1-B346-C88947CDDA89}" dt="2024-03-14T09:14:50.747" v="19282" actId="255"/>
          <ac:spMkLst>
            <pc:docMk/>
            <pc:sldMk cId="3883423904" sldId="2142532559"/>
            <ac:spMk id="17" creationId="{1623AB23-F9A2-C677-120F-531245701B60}"/>
          </ac:spMkLst>
        </pc:spChg>
        <pc:spChg chg="add mod">
          <ac:chgData name="Etienne LEVEAU" userId="4c23112fff0c0e1f" providerId="LiveId" clId="{375D70B1-6B0D-45C1-B346-C88947CDDA89}" dt="2024-03-14T09:14:50.747" v="19282" actId="255"/>
          <ac:spMkLst>
            <pc:docMk/>
            <pc:sldMk cId="3883423904" sldId="2142532559"/>
            <ac:spMk id="18" creationId="{61D5953D-E5EE-6A82-AC3D-AFF0D4BD4E99}"/>
          </ac:spMkLst>
        </pc:spChg>
        <pc:spChg chg="add mod">
          <ac:chgData name="Etienne LEVEAU" userId="4c23112fff0c0e1f" providerId="LiveId" clId="{375D70B1-6B0D-45C1-B346-C88947CDDA89}" dt="2024-03-14T09:15:00.149" v="19284" actId="255"/>
          <ac:spMkLst>
            <pc:docMk/>
            <pc:sldMk cId="3883423904" sldId="2142532559"/>
            <ac:spMk id="19" creationId="{B1D29665-E1A3-1E9C-00A5-53D1DA47423D}"/>
          </ac:spMkLst>
        </pc:spChg>
        <pc:picChg chg="del">
          <ac:chgData name="Etienne LEVEAU" userId="4c23112fff0c0e1f" providerId="LiveId" clId="{375D70B1-6B0D-45C1-B346-C88947CDDA89}" dt="2024-03-12T08:42:39.757" v="9611" actId="478"/>
          <ac:picMkLst>
            <pc:docMk/>
            <pc:sldMk cId="3883423904" sldId="2142532559"/>
            <ac:picMk id="9" creationId="{8F003D55-91AB-EC62-6305-3011BCB6DC6F}"/>
          </ac:picMkLst>
        </pc:picChg>
        <pc:picChg chg="del">
          <ac:chgData name="Etienne LEVEAU" userId="4c23112fff0c0e1f" providerId="LiveId" clId="{375D70B1-6B0D-45C1-B346-C88947CDDA89}" dt="2024-03-12T08:42:39.757" v="9611" actId="478"/>
          <ac:picMkLst>
            <pc:docMk/>
            <pc:sldMk cId="3883423904" sldId="2142532559"/>
            <ac:picMk id="11" creationId="{CCA5207F-5D28-BEC4-5285-DE67AFCC6803}"/>
          </ac:picMkLst>
        </pc:picChg>
        <pc:cxnChg chg="add mod">
          <ac:chgData name="Etienne LEVEAU" userId="4c23112fff0c0e1f" providerId="LiveId" clId="{375D70B1-6B0D-45C1-B346-C88947CDDA89}" dt="2024-03-12T08:59:33.171" v="10051" actId="1076"/>
          <ac:cxnSpMkLst>
            <pc:docMk/>
            <pc:sldMk cId="3883423904" sldId="2142532559"/>
            <ac:cxnSpMk id="21" creationId="{1B570787-D6B7-B723-2C5F-D5A97C1EF671}"/>
          </ac:cxnSpMkLst>
        </pc:cxnChg>
        <pc:cxnChg chg="add mod">
          <ac:chgData name="Etienne LEVEAU" userId="4c23112fff0c0e1f" providerId="LiveId" clId="{375D70B1-6B0D-45C1-B346-C88947CDDA89}" dt="2024-03-12T08:59:12.235" v="10049" actId="1076"/>
          <ac:cxnSpMkLst>
            <pc:docMk/>
            <pc:sldMk cId="3883423904" sldId="2142532559"/>
            <ac:cxnSpMk id="23" creationId="{BDE68467-67D5-8744-B986-B6D4FBCFD8CF}"/>
          </ac:cxnSpMkLst>
        </pc:cxnChg>
        <pc:cxnChg chg="add mod">
          <ac:chgData name="Etienne LEVEAU" userId="4c23112fff0c0e1f" providerId="LiveId" clId="{375D70B1-6B0D-45C1-B346-C88947CDDA89}" dt="2024-03-12T08:59:39.323" v="10052" actId="1076"/>
          <ac:cxnSpMkLst>
            <pc:docMk/>
            <pc:sldMk cId="3883423904" sldId="2142532559"/>
            <ac:cxnSpMk id="27" creationId="{9E5913E3-B4B8-D121-42A3-5AC8310F2718}"/>
          </ac:cxnSpMkLst>
        </pc:cxnChg>
      </pc:sldChg>
      <pc:sldChg chg="addSp delSp modSp add mod ord">
        <pc:chgData name="Etienne LEVEAU" userId="4c23112fff0c0e1f" providerId="LiveId" clId="{375D70B1-6B0D-45C1-B346-C88947CDDA89}" dt="2024-04-08T09:55:30.789" v="19769" actId="20577"/>
        <pc:sldMkLst>
          <pc:docMk/>
          <pc:sldMk cId="1854542223" sldId="2142532560"/>
        </pc:sldMkLst>
        <pc:spChg chg="add mod">
          <ac:chgData name="Etienne LEVEAU" userId="4c23112fff0c0e1f" providerId="LiveId" clId="{375D70B1-6B0D-45C1-B346-C88947CDDA89}" dt="2024-04-08T08:51:44.496" v="19484" actId="207"/>
          <ac:spMkLst>
            <pc:docMk/>
            <pc:sldMk cId="1854542223" sldId="2142532560"/>
            <ac:spMk id="4" creationId="{AE7BF98E-6ED3-0C2B-818F-1DE38A3C6986}"/>
          </ac:spMkLst>
        </pc:spChg>
        <pc:spChg chg="mod">
          <ac:chgData name="Etienne LEVEAU" userId="4c23112fff0c0e1f" providerId="LiveId" clId="{375D70B1-6B0D-45C1-B346-C88947CDDA89}" dt="2024-04-08T09:55:30.789" v="19769" actId="20577"/>
          <ac:spMkLst>
            <pc:docMk/>
            <pc:sldMk cId="1854542223" sldId="2142532560"/>
            <ac:spMk id="5" creationId="{61A0089F-B0CF-BACE-CC09-F96086737535}"/>
          </ac:spMkLst>
        </pc:spChg>
        <pc:spChg chg="add mod">
          <ac:chgData name="Etienne LEVEAU" userId="4c23112fff0c0e1f" providerId="LiveId" clId="{375D70B1-6B0D-45C1-B346-C88947CDDA89}" dt="2024-03-14T09:20:33.392" v="19286" actId="255"/>
          <ac:spMkLst>
            <pc:docMk/>
            <pc:sldMk cId="1854542223" sldId="2142532560"/>
            <ac:spMk id="6" creationId="{9B518EB9-7342-E6B1-5B47-F6B70622F2A0}"/>
          </ac:spMkLst>
        </pc:spChg>
        <pc:spChg chg="del mod">
          <ac:chgData name="Etienne LEVEAU" userId="4c23112fff0c0e1f" providerId="LiveId" clId="{375D70B1-6B0D-45C1-B346-C88947CDDA89}" dt="2024-03-12T09:27:42.820" v="10408" actId="478"/>
          <ac:spMkLst>
            <pc:docMk/>
            <pc:sldMk cId="1854542223" sldId="2142532560"/>
            <ac:spMk id="8" creationId="{7BB447AA-9D6E-C19B-72F9-07E3A5E412FD}"/>
          </ac:spMkLst>
        </pc:spChg>
        <pc:spChg chg="add mod">
          <ac:chgData name="Etienne LEVEAU" userId="4c23112fff0c0e1f" providerId="LiveId" clId="{375D70B1-6B0D-45C1-B346-C88947CDDA89}" dt="2024-04-08T08:49:38.204" v="19427" actId="1076"/>
          <ac:spMkLst>
            <pc:docMk/>
            <pc:sldMk cId="1854542223" sldId="2142532560"/>
            <ac:spMk id="8" creationId="{E3567A66-72C8-5B5E-E509-CE725A1E520A}"/>
          </ac:spMkLst>
        </pc:spChg>
        <pc:spChg chg="add mod">
          <ac:chgData name="Etienne LEVEAU" userId="4c23112fff0c0e1f" providerId="LiveId" clId="{375D70B1-6B0D-45C1-B346-C88947CDDA89}" dt="2024-04-08T08:49:38.204" v="19427" actId="1076"/>
          <ac:spMkLst>
            <pc:docMk/>
            <pc:sldMk cId="1854542223" sldId="2142532560"/>
            <ac:spMk id="9" creationId="{DF92E0D6-3484-6EB8-7161-3E00B6DE3E43}"/>
          </ac:spMkLst>
        </pc:spChg>
        <pc:spChg chg="del mod">
          <ac:chgData name="Etienne LEVEAU" userId="4c23112fff0c0e1f" providerId="LiveId" clId="{375D70B1-6B0D-45C1-B346-C88947CDDA89}" dt="2024-03-12T09:27:40.994" v="10407" actId="478"/>
          <ac:spMkLst>
            <pc:docMk/>
            <pc:sldMk cId="1854542223" sldId="2142532560"/>
            <ac:spMk id="10" creationId="{2271BCEC-2590-63B3-349B-953C2252EEA8}"/>
          </ac:spMkLst>
        </pc:spChg>
        <pc:spChg chg="add mod">
          <ac:chgData name="Etienne LEVEAU" userId="4c23112fff0c0e1f" providerId="LiveId" clId="{375D70B1-6B0D-45C1-B346-C88947CDDA89}" dt="2024-04-08T08:49:38.204" v="19427" actId="1076"/>
          <ac:spMkLst>
            <pc:docMk/>
            <pc:sldMk cId="1854542223" sldId="2142532560"/>
            <ac:spMk id="10" creationId="{57DB8859-CDCD-510D-146B-EC7F42F71073}"/>
          </ac:spMkLst>
        </pc:spChg>
        <pc:spChg chg="add mod">
          <ac:chgData name="Etienne LEVEAU" userId="4c23112fff0c0e1f" providerId="LiveId" clId="{375D70B1-6B0D-45C1-B346-C88947CDDA89}" dt="2024-04-08T08:52:03.542" v="19486" actId="2085"/>
          <ac:spMkLst>
            <pc:docMk/>
            <pc:sldMk cId="1854542223" sldId="2142532560"/>
            <ac:spMk id="12" creationId="{D4CD6469-1292-2D11-4765-76C77801DE93}"/>
          </ac:spMkLst>
        </pc:spChg>
        <pc:spChg chg="add del mod">
          <ac:chgData name="Etienne LEVEAU" userId="4c23112fff0c0e1f" providerId="LiveId" clId="{375D70B1-6B0D-45C1-B346-C88947CDDA89}" dt="2024-03-12T09:31:55.361" v="10607" actId="478"/>
          <ac:spMkLst>
            <pc:docMk/>
            <pc:sldMk cId="1854542223" sldId="2142532560"/>
            <ac:spMk id="13" creationId="{CEBAA0EC-FCB8-C18B-DCDF-E98C237089E4}"/>
          </ac:spMkLst>
        </pc:spChg>
        <pc:spChg chg="add del mod">
          <ac:chgData name="Etienne LEVEAU" userId="4c23112fff0c0e1f" providerId="LiveId" clId="{375D70B1-6B0D-45C1-B346-C88947CDDA89}" dt="2024-03-12T09:31:57.114" v="10608" actId="478"/>
          <ac:spMkLst>
            <pc:docMk/>
            <pc:sldMk cId="1854542223" sldId="2142532560"/>
            <ac:spMk id="14" creationId="{87BA738C-C823-8860-E90B-6B7E08FC71F6}"/>
          </ac:spMkLst>
        </pc:spChg>
        <pc:spChg chg="add mod">
          <ac:chgData name="Etienne LEVEAU" userId="4c23112fff0c0e1f" providerId="LiveId" clId="{375D70B1-6B0D-45C1-B346-C88947CDDA89}" dt="2024-03-14T09:20:33.392" v="19286" actId="255"/>
          <ac:spMkLst>
            <pc:docMk/>
            <pc:sldMk cId="1854542223" sldId="2142532560"/>
            <ac:spMk id="15" creationId="{B0F70210-D8E0-35DB-80F7-4553C4AD9904}"/>
          </ac:spMkLst>
        </pc:spChg>
        <pc:spChg chg="add mod">
          <ac:chgData name="Etienne LEVEAU" userId="4c23112fff0c0e1f" providerId="LiveId" clId="{375D70B1-6B0D-45C1-B346-C88947CDDA89}" dt="2024-04-08T08:52:17.878" v="19489" actId="2085"/>
          <ac:spMkLst>
            <pc:docMk/>
            <pc:sldMk cId="1854542223" sldId="2142532560"/>
            <ac:spMk id="16" creationId="{AF8BD3E9-976D-B11F-DB8D-53B6F130A1AD}"/>
          </ac:spMkLst>
        </pc:spChg>
        <pc:spChg chg="add mod">
          <ac:chgData name="Etienne LEVEAU" userId="4c23112fff0c0e1f" providerId="LiveId" clId="{375D70B1-6B0D-45C1-B346-C88947CDDA89}" dt="2024-04-08T08:50:49.182" v="19480" actId="20577"/>
          <ac:spMkLst>
            <pc:docMk/>
            <pc:sldMk cId="1854542223" sldId="2142532560"/>
            <ac:spMk id="17" creationId="{7EBE228F-A7C9-E37F-2699-35061D3DB3D4}"/>
          </ac:spMkLst>
        </pc:spChg>
        <pc:spChg chg="add del">
          <ac:chgData name="Etienne LEVEAU" userId="4c23112fff0c0e1f" providerId="LiveId" clId="{375D70B1-6B0D-45C1-B346-C88947CDDA89}" dt="2024-03-12T09:34:05.667" v="10710" actId="11529"/>
          <ac:spMkLst>
            <pc:docMk/>
            <pc:sldMk cId="1854542223" sldId="2142532560"/>
            <ac:spMk id="18" creationId="{1CF23FB1-C927-CF4B-80AD-2DBE7BCB4373}"/>
          </ac:spMkLst>
        </pc:spChg>
        <pc:spChg chg="add del mod">
          <ac:chgData name="Etienne LEVEAU" userId="4c23112fff0c0e1f" providerId="LiveId" clId="{375D70B1-6B0D-45C1-B346-C88947CDDA89}" dt="2024-03-12T09:34:36.909" v="10712" actId="478"/>
          <ac:spMkLst>
            <pc:docMk/>
            <pc:sldMk cId="1854542223" sldId="2142532560"/>
            <ac:spMk id="19" creationId="{6E935AB0-CDD3-7916-3F91-F99C443A34A2}"/>
          </ac:spMkLst>
        </pc:spChg>
        <pc:spChg chg="add del mod">
          <ac:chgData name="Etienne LEVEAU" userId="4c23112fff0c0e1f" providerId="LiveId" clId="{375D70B1-6B0D-45C1-B346-C88947CDDA89}" dt="2024-04-08T08:49:44.070" v="19429" actId="478"/>
          <ac:spMkLst>
            <pc:docMk/>
            <pc:sldMk cId="1854542223" sldId="2142532560"/>
            <ac:spMk id="20" creationId="{E98FD044-250A-B01A-BADB-F242BD416ECE}"/>
          </ac:spMkLst>
        </pc:spChg>
        <pc:spChg chg="add del mod">
          <ac:chgData name="Etienne LEVEAU" userId="4c23112fff0c0e1f" providerId="LiveId" clId="{375D70B1-6B0D-45C1-B346-C88947CDDA89}" dt="2024-04-08T08:49:44.920" v="19430" actId="478"/>
          <ac:spMkLst>
            <pc:docMk/>
            <pc:sldMk cId="1854542223" sldId="2142532560"/>
            <ac:spMk id="21" creationId="{AC45C3B7-EA37-4D60-A2FD-D5545EC9F190}"/>
          </ac:spMkLst>
        </pc:spChg>
        <pc:picChg chg="del">
          <ac:chgData name="Etienne LEVEAU" userId="4c23112fff0c0e1f" providerId="LiveId" clId="{375D70B1-6B0D-45C1-B346-C88947CDDA89}" dt="2024-03-12T09:02:35.113" v="10131" actId="478"/>
          <ac:picMkLst>
            <pc:docMk/>
            <pc:sldMk cId="1854542223" sldId="2142532560"/>
            <ac:picMk id="9" creationId="{95735957-78AE-09F1-6602-0FBCDA3D174B}"/>
          </ac:picMkLst>
        </pc:picChg>
        <pc:picChg chg="del mod">
          <ac:chgData name="Etienne LEVEAU" userId="4c23112fff0c0e1f" providerId="LiveId" clId="{375D70B1-6B0D-45C1-B346-C88947CDDA89}" dt="2024-03-12T09:02:36.811" v="10133" actId="478"/>
          <ac:picMkLst>
            <pc:docMk/>
            <pc:sldMk cId="1854542223" sldId="2142532560"/>
            <ac:picMk id="11" creationId="{7FDA2A90-1073-3CE8-6A3D-9A300BB7BCA4}"/>
          </ac:picMkLst>
        </pc:picChg>
      </pc:sldChg>
      <pc:sldChg chg="addSp delSp modSp add mod ord">
        <pc:chgData name="Etienne LEVEAU" userId="4c23112fff0c0e1f" providerId="LiveId" clId="{375D70B1-6B0D-45C1-B346-C88947CDDA89}" dt="2024-04-08T09:55:38.447" v="19770" actId="20577"/>
        <pc:sldMkLst>
          <pc:docMk/>
          <pc:sldMk cId="106154480" sldId="2142532561"/>
        </pc:sldMkLst>
        <pc:spChg chg="add mod">
          <ac:chgData name="Etienne LEVEAU" userId="4c23112fff0c0e1f" providerId="LiveId" clId="{375D70B1-6B0D-45C1-B346-C88947CDDA89}" dt="2024-03-14T09:21:59.178" v="19312" actId="1035"/>
          <ac:spMkLst>
            <pc:docMk/>
            <pc:sldMk cId="106154480" sldId="2142532561"/>
            <ac:spMk id="4" creationId="{F687B8CB-0B94-5212-FE91-FC5F126E9A54}"/>
          </ac:spMkLst>
        </pc:spChg>
        <pc:spChg chg="mod">
          <ac:chgData name="Etienne LEVEAU" userId="4c23112fff0c0e1f" providerId="LiveId" clId="{375D70B1-6B0D-45C1-B346-C88947CDDA89}" dt="2024-04-08T09:55:38.447" v="19770" actId="20577"/>
          <ac:spMkLst>
            <pc:docMk/>
            <pc:sldMk cId="106154480" sldId="2142532561"/>
            <ac:spMk id="5" creationId="{2571CF3E-14DB-70C9-AF6C-5F8DA3861CC3}"/>
          </ac:spMkLst>
        </pc:spChg>
        <pc:spChg chg="add mod">
          <ac:chgData name="Etienne LEVEAU" userId="4c23112fff0c0e1f" providerId="LiveId" clId="{375D70B1-6B0D-45C1-B346-C88947CDDA89}" dt="2024-03-14T09:21:59.178" v="19312" actId="1035"/>
          <ac:spMkLst>
            <pc:docMk/>
            <pc:sldMk cId="106154480" sldId="2142532561"/>
            <ac:spMk id="6" creationId="{CCFA52B7-59D9-E291-680F-C9FA2A14B479}"/>
          </ac:spMkLst>
        </pc:spChg>
        <pc:spChg chg="add mod">
          <ac:chgData name="Etienne LEVEAU" userId="4c23112fff0c0e1f" providerId="LiveId" clId="{375D70B1-6B0D-45C1-B346-C88947CDDA89}" dt="2024-03-14T09:21:59.178" v="19312" actId="1035"/>
          <ac:spMkLst>
            <pc:docMk/>
            <pc:sldMk cId="106154480" sldId="2142532561"/>
            <ac:spMk id="8" creationId="{D543541D-14B5-89A4-AFDF-BEF49B07D016}"/>
          </ac:spMkLst>
        </pc:spChg>
        <pc:spChg chg="del mod">
          <ac:chgData name="Etienne LEVEAU" userId="4c23112fff0c0e1f" providerId="LiveId" clId="{375D70B1-6B0D-45C1-B346-C88947CDDA89}" dt="2024-03-12T10:18:04.471" v="10910" actId="478"/>
          <ac:spMkLst>
            <pc:docMk/>
            <pc:sldMk cId="106154480" sldId="2142532561"/>
            <ac:spMk id="11" creationId="{FD7EE51D-3F4E-818F-9ED6-3DB766030E05}"/>
          </ac:spMkLst>
        </pc:spChg>
        <pc:spChg chg="del mod">
          <ac:chgData name="Etienne LEVEAU" userId="4c23112fff0c0e1f" providerId="LiveId" clId="{375D70B1-6B0D-45C1-B346-C88947CDDA89}" dt="2024-03-12T10:17:47.585" v="10908" actId="478"/>
          <ac:spMkLst>
            <pc:docMk/>
            <pc:sldMk cId="106154480" sldId="2142532561"/>
            <ac:spMk id="12" creationId="{8CD3F880-D74D-30E5-E1E0-3175243E2D63}"/>
          </ac:spMkLst>
        </pc:spChg>
        <pc:spChg chg="add mod">
          <ac:chgData name="Etienne LEVEAU" userId="4c23112fff0c0e1f" providerId="LiveId" clId="{375D70B1-6B0D-45C1-B346-C88947CDDA89}" dt="2024-03-14T09:21:59.178" v="19312" actId="1035"/>
          <ac:spMkLst>
            <pc:docMk/>
            <pc:sldMk cId="106154480" sldId="2142532561"/>
            <ac:spMk id="13" creationId="{B559AE3B-26B4-2EAC-A7F3-50638E0CF696}"/>
          </ac:spMkLst>
        </pc:spChg>
        <pc:spChg chg="add mod">
          <ac:chgData name="Etienne LEVEAU" userId="4c23112fff0c0e1f" providerId="LiveId" clId="{375D70B1-6B0D-45C1-B346-C88947CDDA89}" dt="2024-03-14T09:21:59.178" v="19312" actId="1035"/>
          <ac:spMkLst>
            <pc:docMk/>
            <pc:sldMk cId="106154480" sldId="2142532561"/>
            <ac:spMk id="15" creationId="{3AA0C0E0-5B8C-ECE9-E448-1BDB64B6FAAC}"/>
          </ac:spMkLst>
        </pc:spChg>
        <pc:spChg chg="add del mod">
          <ac:chgData name="Etienne LEVEAU" userId="4c23112fff0c0e1f" providerId="LiveId" clId="{375D70B1-6B0D-45C1-B346-C88947CDDA89}" dt="2024-03-12T10:19:50.240" v="10955" actId="478"/>
          <ac:spMkLst>
            <pc:docMk/>
            <pc:sldMk cId="106154480" sldId="2142532561"/>
            <ac:spMk id="16" creationId="{14BA0D7F-C55E-9623-7BB1-68FFA919B1A5}"/>
          </ac:spMkLst>
        </pc:spChg>
        <pc:spChg chg="add mod">
          <ac:chgData name="Etienne LEVEAU" userId="4c23112fff0c0e1f" providerId="LiveId" clId="{375D70B1-6B0D-45C1-B346-C88947CDDA89}" dt="2024-03-12T10:19:42.815" v="10953"/>
          <ac:spMkLst>
            <pc:docMk/>
            <pc:sldMk cId="106154480" sldId="2142532561"/>
            <ac:spMk id="17" creationId="{CA1D2361-7D61-C7D5-76BE-959A2115BB13}"/>
          </ac:spMkLst>
        </pc:spChg>
        <pc:spChg chg="add mod">
          <ac:chgData name="Etienne LEVEAU" userId="4c23112fff0c0e1f" providerId="LiveId" clId="{375D70B1-6B0D-45C1-B346-C88947CDDA89}" dt="2024-03-14T09:22:16.239" v="19348" actId="1036"/>
          <ac:spMkLst>
            <pc:docMk/>
            <pc:sldMk cId="106154480" sldId="2142532561"/>
            <ac:spMk id="18" creationId="{BAB1974B-C35A-064F-3F91-A5F4A317BADE}"/>
          </ac:spMkLst>
        </pc:spChg>
        <pc:spChg chg="add mod">
          <ac:chgData name="Etienne LEVEAU" userId="4c23112fff0c0e1f" providerId="LiveId" clId="{375D70B1-6B0D-45C1-B346-C88947CDDA89}" dt="2024-03-14T09:22:16.239" v="19348" actId="1036"/>
          <ac:spMkLst>
            <pc:docMk/>
            <pc:sldMk cId="106154480" sldId="2142532561"/>
            <ac:spMk id="19" creationId="{884DCE14-A873-FCF5-85EB-A0C0588AB42A}"/>
          </ac:spMkLst>
        </pc:spChg>
        <pc:spChg chg="add mod">
          <ac:chgData name="Etienne LEVEAU" userId="4c23112fff0c0e1f" providerId="LiveId" clId="{375D70B1-6B0D-45C1-B346-C88947CDDA89}" dt="2024-03-14T09:21:59.178" v="19312" actId="1035"/>
          <ac:spMkLst>
            <pc:docMk/>
            <pc:sldMk cId="106154480" sldId="2142532561"/>
            <ac:spMk id="20" creationId="{E0A0023D-0D11-E30D-1D24-BAFB658C3D16}"/>
          </ac:spMkLst>
        </pc:spChg>
        <pc:picChg chg="del">
          <ac:chgData name="Etienne LEVEAU" userId="4c23112fff0c0e1f" providerId="LiveId" clId="{375D70B1-6B0D-45C1-B346-C88947CDDA89}" dt="2024-03-12T09:40:00.085" v="10717" actId="478"/>
          <ac:picMkLst>
            <pc:docMk/>
            <pc:sldMk cId="106154480" sldId="2142532561"/>
            <ac:picMk id="9" creationId="{9BA946C3-9F25-10ED-DA52-6A770A24723E}"/>
          </ac:picMkLst>
        </pc:picChg>
        <pc:picChg chg="del">
          <ac:chgData name="Etienne LEVEAU" userId="4c23112fff0c0e1f" providerId="LiveId" clId="{375D70B1-6B0D-45C1-B346-C88947CDDA89}" dt="2024-03-12T09:39:59.465" v="10716" actId="478"/>
          <ac:picMkLst>
            <pc:docMk/>
            <pc:sldMk cId="106154480" sldId="2142532561"/>
            <ac:picMk id="10" creationId="{DD65B6D0-022D-8E97-D1F5-94D639A62852}"/>
          </ac:picMkLst>
        </pc:picChg>
        <pc:picChg chg="del">
          <ac:chgData name="Etienne LEVEAU" userId="4c23112fff0c0e1f" providerId="LiveId" clId="{375D70B1-6B0D-45C1-B346-C88947CDDA89}" dt="2024-03-12T09:40:00.575" v="10718" actId="478"/>
          <ac:picMkLst>
            <pc:docMk/>
            <pc:sldMk cId="106154480" sldId="2142532561"/>
            <ac:picMk id="14" creationId="{911BEE1C-7B2B-1F51-EFBF-5CC78A8D69A7}"/>
          </ac:picMkLst>
        </pc:picChg>
        <pc:cxnChg chg="add mod">
          <ac:chgData name="Etienne LEVEAU" userId="4c23112fff0c0e1f" providerId="LiveId" clId="{375D70B1-6B0D-45C1-B346-C88947CDDA89}" dt="2024-03-14T09:21:59.178" v="19312" actId="1035"/>
          <ac:cxnSpMkLst>
            <pc:docMk/>
            <pc:sldMk cId="106154480" sldId="2142532561"/>
            <ac:cxnSpMk id="22" creationId="{A4BBF178-1558-3F0E-F2D2-D1A8F5379D96}"/>
          </ac:cxnSpMkLst>
        </pc:cxnChg>
        <pc:cxnChg chg="add mod">
          <ac:chgData name="Etienne LEVEAU" userId="4c23112fff0c0e1f" providerId="LiveId" clId="{375D70B1-6B0D-45C1-B346-C88947CDDA89}" dt="2024-03-14T09:21:59.178" v="19312" actId="1035"/>
          <ac:cxnSpMkLst>
            <pc:docMk/>
            <pc:sldMk cId="106154480" sldId="2142532561"/>
            <ac:cxnSpMk id="24" creationId="{99B14181-137A-9DB1-5EEF-CD6E75F43A5E}"/>
          </ac:cxnSpMkLst>
        </pc:cxnChg>
        <pc:cxnChg chg="add mod">
          <ac:chgData name="Etienne LEVEAU" userId="4c23112fff0c0e1f" providerId="LiveId" clId="{375D70B1-6B0D-45C1-B346-C88947CDDA89}" dt="2024-03-14T09:21:59.178" v="19312" actId="1035"/>
          <ac:cxnSpMkLst>
            <pc:docMk/>
            <pc:sldMk cId="106154480" sldId="2142532561"/>
            <ac:cxnSpMk id="26" creationId="{9FF074F3-C2DF-6753-BDFA-93087F0CDE56}"/>
          </ac:cxnSpMkLst>
        </pc:cxnChg>
        <pc:cxnChg chg="add mod">
          <ac:chgData name="Etienne LEVEAU" userId="4c23112fff0c0e1f" providerId="LiveId" clId="{375D70B1-6B0D-45C1-B346-C88947CDDA89}" dt="2024-03-14T09:21:59.178" v="19312" actId="1035"/>
          <ac:cxnSpMkLst>
            <pc:docMk/>
            <pc:sldMk cId="106154480" sldId="2142532561"/>
            <ac:cxnSpMk id="28" creationId="{7ACB219F-220E-66F6-D965-9E76D6F9F397}"/>
          </ac:cxnSpMkLst>
        </pc:cxnChg>
      </pc:sldChg>
      <pc:sldChg chg="addSp delSp modSp add mod ord">
        <pc:chgData name="Etienne LEVEAU" userId="4c23112fff0c0e1f" providerId="LiveId" clId="{375D70B1-6B0D-45C1-B346-C88947CDDA89}" dt="2024-04-08T09:55:48.931" v="19771" actId="20577"/>
        <pc:sldMkLst>
          <pc:docMk/>
          <pc:sldMk cId="655804179" sldId="2142532562"/>
        </pc:sldMkLst>
        <pc:spChg chg="mod">
          <ac:chgData name="Etienne LEVEAU" userId="4c23112fff0c0e1f" providerId="LiveId" clId="{375D70B1-6B0D-45C1-B346-C88947CDDA89}" dt="2024-03-12T11:02:15.779" v="11628" actId="1035"/>
          <ac:spMkLst>
            <pc:docMk/>
            <pc:sldMk cId="655804179" sldId="2142532562"/>
            <ac:spMk id="3" creationId="{A37D132E-EA92-9F71-8CAE-0401EB86D756}"/>
          </ac:spMkLst>
        </pc:spChg>
        <pc:spChg chg="del mod">
          <ac:chgData name="Etienne LEVEAU" userId="4c23112fff0c0e1f" providerId="LiveId" clId="{375D70B1-6B0D-45C1-B346-C88947CDDA89}" dt="2024-03-12T10:56:15.137" v="11529" actId="478"/>
          <ac:spMkLst>
            <pc:docMk/>
            <pc:sldMk cId="655804179" sldId="2142532562"/>
            <ac:spMk id="4" creationId="{A31E551C-1EEC-28EB-D49E-376FEB0DA208}"/>
          </ac:spMkLst>
        </pc:spChg>
        <pc:spChg chg="mod">
          <ac:chgData name="Etienne LEVEAU" userId="4c23112fff0c0e1f" providerId="LiveId" clId="{375D70B1-6B0D-45C1-B346-C88947CDDA89}" dt="2024-04-08T09:55:48.931" v="19771" actId="20577"/>
          <ac:spMkLst>
            <pc:docMk/>
            <pc:sldMk cId="655804179" sldId="2142532562"/>
            <ac:spMk id="5" creationId="{75703699-E13C-AA69-15F2-4EB874891C7C}"/>
          </ac:spMkLst>
        </pc:spChg>
        <pc:spChg chg="add mod">
          <ac:chgData name="Etienne LEVEAU" userId="4c23112fff0c0e1f" providerId="LiveId" clId="{375D70B1-6B0D-45C1-B346-C88947CDDA89}" dt="2024-03-14T13:55:14.371" v="19349" actId="255"/>
          <ac:spMkLst>
            <pc:docMk/>
            <pc:sldMk cId="655804179" sldId="2142532562"/>
            <ac:spMk id="6" creationId="{4EAB43F2-3D59-0339-15E8-49C4A12B1672}"/>
          </ac:spMkLst>
        </pc:spChg>
        <pc:spChg chg="del">
          <ac:chgData name="Etienne LEVEAU" userId="4c23112fff0c0e1f" providerId="LiveId" clId="{375D70B1-6B0D-45C1-B346-C88947CDDA89}" dt="2024-03-12T10:49:50.776" v="11280" actId="478"/>
          <ac:spMkLst>
            <pc:docMk/>
            <pc:sldMk cId="655804179" sldId="2142532562"/>
            <ac:spMk id="9" creationId="{B2E5E0D5-A7B8-8660-4F75-3DE384DB0B3D}"/>
          </ac:spMkLst>
        </pc:spChg>
        <pc:spChg chg="del mod">
          <ac:chgData name="Etienne LEVEAU" userId="4c23112fff0c0e1f" providerId="LiveId" clId="{375D70B1-6B0D-45C1-B346-C88947CDDA89}" dt="2024-03-12T10:49:56.904" v="11282" actId="478"/>
          <ac:spMkLst>
            <pc:docMk/>
            <pc:sldMk cId="655804179" sldId="2142532562"/>
            <ac:spMk id="11" creationId="{CD1E547E-7F44-E290-BF61-3C5D5ABC956C}"/>
          </ac:spMkLst>
        </pc:spChg>
        <pc:spChg chg="add del">
          <ac:chgData name="Etienne LEVEAU" userId="4c23112fff0c0e1f" providerId="LiveId" clId="{375D70B1-6B0D-45C1-B346-C88947CDDA89}" dt="2024-03-12T10:41:56.695" v="11065" actId="11529"/>
          <ac:spMkLst>
            <pc:docMk/>
            <pc:sldMk cId="655804179" sldId="2142532562"/>
            <ac:spMk id="12" creationId="{B3E36C2E-090F-A5A3-F0BD-24237DC40E8E}"/>
          </ac:spMkLst>
        </pc:spChg>
        <pc:spChg chg="add mod">
          <ac:chgData name="Etienne LEVEAU" userId="4c23112fff0c0e1f" providerId="LiveId" clId="{375D70B1-6B0D-45C1-B346-C88947CDDA89}" dt="2024-03-14T13:55:14.371" v="19349" actId="255"/>
          <ac:spMkLst>
            <pc:docMk/>
            <pc:sldMk cId="655804179" sldId="2142532562"/>
            <ac:spMk id="13" creationId="{C6EF108B-38FA-8090-300D-39561824ED67}"/>
          </ac:spMkLst>
        </pc:spChg>
        <pc:spChg chg="add del mod">
          <ac:chgData name="Etienne LEVEAU" userId="4c23112fff0c0e1f" providerId="LiveId" clId="{375D70B1-6B0D-45C1-B346-C88947CDDA89}" dt="2024-03-12T10:59:55.799" v="11625" actId="478"/>
          <ac:spMkLst>
            <pc:docMk/>
            <pc:sldMk cId="655804179" sldId="2142532562"/>
            <ac:spMk id="14" creationId="{608E7F6C-CFEB-3B3A-5B9D-3C5301E76BAB}"/>
          </ac:spMkLst>
        </pc:spChg>
        <pc:spChg chg="add del mod">
          <ac:chgData name="Etienne LEVEAU" userId="4c23112fff0c0e1f" providerId="LiveId" clId="{375D70B1-6B0D-45C1-B346-C88947CDDA89}" dt="2024-03-12T10:59:54.298" v="11624" actId="478"/>
          <ac:spMkLst>
            <pc:docMk/>
            <pc:sldMk cId="655804179" sldId="2142532562"/>
            <ac:spMk id="15" creationId="{FCAEE92F-B8FD-DE03-D479-9E7AE5A29F3D}"/>
          </ac:spMkLst>
        </pc:spChg>
        <pc:spChg chg="add del mod">
          <ac:chgData name="Etienne LEVEAU" userId="4c23112fff0c0e1f" providerId="LiveId" clId="{375D70B1-6B0D-45C1-B346-C88947CDDA89}" dt="2024-03-12T10:59:54.298" v="11624" actId="478"/>
          <ac:spMkLst>
            <pc:docMk/>
            <pc:sldMk cId="655804179" sldId="2142532562"/>
            <ac:spMk id="16" creationId="{005CF39B-0597-DEBB-AA4E-E5F1FB9A2F41}"/>
          </ac:spMkLst>
        </pc:spChg>
        <pc:spChg chg="add mod">
          <ac:chgData name="Etienne LEVEAU" userId="4c23112fff0c0e1f" providerId="LiveId" clId="{375D70B1-6B0D-45C1-B346-C88947CDDA89}" dt="2024-03-14T13:55:14.371" v="19349" actId="255"/>
          <ac:spMkLst>
            <pc:docMk/>
            <pc:sldMk cId="655804179" sldId="2142532562"/>
            <ac:spMk id="17" creationId="{F32D0B68-475A-0BE2-F626-D6A6550F650E}"/>
          </ac:spMkLst>
        </pc:spChg>
        <pc:spChg chg="add del mod">
          <ac:chgData name="Etienne LEVEAU" userId="4c23112fff0c0e1f" providerId="LiveId" clId="{375D70B1-6B0D-45C1-B346-C88947CDDA89}" dt="2024-03-12T10:51:29.477" v="11380" actId="478"/>
          <ac:spMkLst>
            <pc:docMk/>
            <pc:sldMk cId="655804179" sldId="2142532562"/>
            <ac:spMk id="18" creationId="{E43ADC4B-78A9-7F96-BF48-1C431C67E1C0}"/>
          </ac:spMkLst>
        </pc:spChg>
        <pc:spChg chg="add mod">
          <ac:chgData name="Etienne LEVEAU" userId="4c23112fff0c0e1f" providerId="LiveId" clId="{375D70B1-6B0D-45C1-B346-C88947CDDA89}" dt="2024-03-14T13:55:14.371" v="19349" actId="255"/>
          <ac:spMkLst>
            <pc:docMk/>
            <pc:sldMk cId="655804179" sldId="2142532562"/>
            <ac:spMk id="19" creationId="{19D72A55-75E6-B006-4D6E-008AEC5E6CC8}"/>
          </ac:spMkLst>
        </pc:spChg>
        <pc:spChg chg="add mod">
          <ac:chgData name="Etienne LEVEAU" userId="4c23112fff0c0e1f" providerId="LiveId" clId="{375D70B1-6B0D-45C1-B346-C88947CDDA89}" dt="2024-03-14T13:55:14.371" v="19349" actId="255"/>
          <ac:spMkLst>
            <pc:docMk/>
            <pc:sldMk cId="655804179" sldId="2142532562"/>
            <ac:spMk id="20" creationId="{1BFB11F6-8905-22CB-0FB7-E3BA1B237363}"/>
          </ac:spMkLst>
        </pc:spChg>
        <pc:spChg chg="add mod">
          <ac:chgData name="Etienne LEVEAU" userId="4c23112fff0c0e1f" providerId="LiveId" clId="{375D70B1-6B0D-45C1-B346-C88947CDDA89}" dt="2024-03-14T13:55:14.371" v="19349" actId="255"/>
          <ac:spMkLst>
            <pc:docMk/>
            <pc:sldMk cId="655804179" sldId="2142532562"/>
            <ac:spMk id="21" creationId="{244D91F5-950F-A4C4-05C9-821DE0DC4E21}"/>
          </ac:spMkLst>
        </pc:spChg>
        <pc:spChg chg="add mod">
          <ac:chgData name="Etienne LEVEAU" userId="4c23112fff0c0e1f" providerId="LiveId" clId="{375D70B1-6B0D-45C1-B346-C88947CDDA89}" dt="2024-03-14T13:55:14.371" v="19349" actId="255"/>
          <ac:spMkLst>
            <pc:docMk/>
            <pc:sldMk cId="655804179" sldId="2142532562"/>
            <ac:spMk id="22" creationId="{26A8214A-9FDD-71BF-5752-9F8D0538FEC1}"/>
          </ac:spMkLst>
        </pc:spChg>
        <pc:spChg chg="add mod">
          <ac:chgData name="Etienne LEVEAU" userId="4c23112fff0c0e1f" providerId="LiveId" clId="{375D70B1-6B0D-45C1-B346-C88947CDDA89}" dt="2024-03-14T13:55:14.371" v="19349" actId="255"/>
          <ac:spMkLst>
            <pc:docMk/>
            <pc:sldMk cId="655804179" sldId="2142532562"/>
            <ac:spMk id="23" creationId="{CDBF21B2-342E-42FB-8462-408B55F25DAD}"/>
          </ac:spMkLst>
        </pc:spChg>
        <pc:picChg chg="del">
          <ac:chgData name="Etienne LEVEAU" userId="4c23112fff0c0e1f" providerId="LiveId" clId="{375D70B1-6B0D-45C1-B346-C88947CDDA89}" dt="2024-03-12T10:22:59.756" v="11056" actId="478"/>
          <ac:picMkLst>
            <pc:docMk/>
            <pc:sldMk cId="655804179" sldId="2142532562"/>
            <ac:picMk id="8" creationId="{8E7437D4-91D4-DCC5-24B4-25019F1FACEB}"/>
          </ac:picMkLst>
        </pc:picChg>
        <pc:picChg chg="del mod">
          <ac:chgData name="Etienne LEVEAU" userId="4c23112fff0c0e1f" providerId="LiveId" clId="{375D70B1-6B0D-45C1-B346-C88947CDDA89}" dt="2024-03-12T10:23:01.456" v="11058" actId="478"/>
          <ac:picMkLst>
            <pc:docMk/>
            <pc:sldMk cId="655804179" sldId="2142532562"/>
            <ac:picMk id="10" creationId="{7D82A608-B941-0AF0-657E-6BB519AC36F4}"/>
          </ac:picMkLst>
        </pc:picChg>
        <pc:cxnChg chg="add mod">
          <ac:chgData name="Etienne LEVEAU" userId="4c23112fff0c0e1f" providerId="LiveId" clId="{375D70B1-6B0D-45C1-B346-C88947CDDA89}" dt="2024-03-12T11:04:07.327" v="11636" actId="1035"/>
          <ac:cxnSpMkLst>
            <pc:docMk/>
            <pc:sldMk cId="655804179" sldId="2142532562"/>
            <ac:cxnSpMk id="25" creationId="{45E60068-4DC3-00EA-6C77-A8CA9EF8A081}"/>
          </ac:cxnSpMkLst>
        </pc:cxnChg>
        <pc:cxnChg chg="add mod">
          <ac:chgData name="Etienne LEVEAU" userId="4c23112fff0c0e1f" providerId="LiveId" clId="{375D70B1-6B0D-45C1-B346-C88947CDDA89}" dt="2024-03-12T11:04:07.327" v="11636" actId="1035"/>
          <ac:cxnSpMkLst>
            <pc:docMk/>
            <pc:sldMk cId="655804179" sldId="2142532562"/>
            <ac:cxnSpMk id="27" creationId="{1D515078-D207-12C0-09DD-C4AC0DAF6821}"/>
          </ac:cxnSpMkLst>
        </pc:cxnChg>
        <pc:cxnChg chg="add mod">
          <ac:chgData name="Etienne LEVEAU" userId="4c23112fff0c0e1f" providerId="LiveId" clId="{375D70B1-6B0D-45C1-B346-C88947CDDA89}" dt="2024-03-12T11:04:21.127" v="11638" actId="208"/>
          <ac:cxnSpMkLst>
            <pc:docMk/>
            <pc:sldMk cId="655804179" sldId="2142532562"/>
            <ac:cxnSpMk id="29" creationId="{6C8CF28A-104A-5E08-49EB-9F372EAD2A74}"/>
          </ac:cxnSpMkLst>
        </pc:cxnChg>
      </pc:sldChg>
      <pc:sldChg chg="new del">
        <pc:chgData name="Etienne LEVEAU" userId="4c23112fff0c0e1f" providerId="LiveId" clId="{375D70B1-6B0D-45C1-B346-C88947CDDA89}" dt="2024-03-12T11:05:30.410" v="11646" actId="680"/>
        <pc:sldMkLst>
          <pc:docMk/>
          <pc:sldMk cId="2322201031" sldId="2142532563"/>
        </pc:sldMkLst>
      </pc:sldChg>
      <pc:sldChg chg="addSp delSp modSp add del mod ord">
        <pc:chgData name="Etienne LEVEAU" userId="4c23112fff0c0e1f" providerId="LiveId" clId="{375D70B1-6B0D-45C1-B346-C88947CDDA89}" dt="2024-04-08T09:22:36.121" v="19639" actId="47"/>
        <pc:sldMkLst>
          <pc:docMk/>
          <pc:sldMk cId="2915130554" sldId="2142532563"/>
        </pc:sldMkLst>
        <pc:spChg chg="mod">
          <ac:chgData name="Etienne LEVEAU" userId="4c23112fff0c0e1f" providerId="LiveId" clId="{375D70B1-6B0D-45C1-B346-C88947CDDA89}" dt="2024-03-12T11:10:00.847" v="11684" actId="20577"/>
          <ac:spMkLst>
            <pc:docMk/>
            <pc:sldMk cId="2915130554" sldId="2142532563"/>
            <ac:spMk id="2" creationId="{34569549-32D7-B87E-D8C1-252C6B4C5A4E}"/>
          </ac:spMkLst>
        </pc:spChg>
        <pc:picChg chg="del">
          <ac:chgData name="Etienne LEVEAU" userId="4c23112fff0c0e1f" providerId="LiveId" clId="{375D70B1-6B0D-45C1-B346-C88947CDDA89}" dt="2024-03-12T11:09:11.697" v="11655" actId="478"/>
          <ac:picMkLst>
            <pc:docMk/>
            <pc:sldMk cId="2915130554" sldId="2142532563"/>
            <ac:picMk id="5" creationId="{27778FA2-1539-BF49-3B95-F7D72A871CCF}"/>
          </ac:picMkLst>
        </pc:picChg>
        <pc:picChg chg="del">
          <ac:chgData name="Etienne LEVEAU" userId="4c23112fff0c0e1f" providerId="LiveId" clId="{375D70B1-6B0D-45C1-B346-C88947CDDA89}" dt="2024-03-12T11:09:10.138" v="11654" actId="478"/>
          <ac:picMkLst>
            <pc:docMk/>
            <pc:sldMk cId="2915130554" sldId="2142532563"/>
            <ac:picMk id="7" creationId="{180F3B08-CD8B-A476-5314-DED5DE56279D}"/>
          </ac:picMkLst>
        </pc:picChg>
        <pc:picChg chg="add mod modCrop">
          <ac:chgData name="Etienne LEVEAU" userId="4c23112fff0c0e1f" providerId="LiveId" clId="{375D70B1-6B0D-45C1-B346-C88947CDDA89}" dt="2024-03-12T11:09:45.488" v="11665" actId="1076"/>
          <ac:picMkLst>
            <pc:docMk/>
            <pc:sldMk cId="2915130554" sldId="2142532563"/>
            <ac:picMk id="9" creationId="{BE755A5D-A58B-8D50-5FB5-8A3C1AAF5F45}"/>
          </ac:picMkLst>
        </pc:picChg>
      </pc:sldChg>
      <pc:sldChg chg="addSp delSp modSp add del mod">
        <pc:chgData name="Etienne LEVEAU" userId="4c23112fff0c0e1f" providerId="LiveId" clId="{375D70B1-6B0D-45C1-B346-C88947CDDA89}" dt="2024-04-08T09:22:40.115" v="19640" actId="47"/>
        <pc:sldMkLst>
          <pc:docMk/>
          <pc:sldMk cId="1590199972" sldId="2142532564"/>
        </pc:sldMkLst>
        <pc:spChg chg="mod">
          <ac:chgData name="Etienne LEVEAU" userId="4c23112fff0c0e1f" providerId="LiveId" clId="{375D70B1-6B0D-45C1-B346-C88947CDDA89}" dt="2024-03-12T11:16:26.925" v="11767" actId="20577"/>
          <ac:spMkLst>
            <pc:docMk/>
            <pc:sldMk cId="1590199972" sldId="2142532564"/>
            <ac:spMk id="2" creationId="{34569549-32D7-B87E-D8C1-252C6B4C5A4E}"/>
          </ac:spMkLst>
        </pc:spChg>
        <pc:picChg chg="add mod modCrop">
          <ac:chgData name="Etienne LEVEAU" userId="4c23112fff0c0e1f" providerId="LiveId" clId="{375D70B1-6B0D-45C1-B346-C88947CDDA89}" dt="2024-03-12T11:18:13.798" v="11792" actId="1076"/>
          <ac:picMkLst>
            <pc:docMk/>
            <pc:sldMk cId="1590199972" sldId="2142532564"/>
            <ac:picMk id="5" creationId="{23FBFA77-DB1F-85B3-EA7F-D2FC0F3FF715}"/>
          </ac:picMkLst>
        </pc:picChg>
        <pc:picChg chg="del">
          <ac:chgData name="Etienne LEVEAU" userId="4c23112fff0c0e1f" providerId="LiveId" clId="{375D70B1-6B0D-45C1-B346-C88947CDDA89}" dt="2024-03-12T11:17:34.536" v="11777" actId="478"/>
          <ac:picMkLst>
            <pc:docMk/>
            <pc:sldMk cId="1590199972" sldId="2142532564"/>
            <ac:picMk id="9" creationId="{BE755A5D-A58B-8D50-5FB5-8A3C1AAF5F45}"/>
          </ac:picMkLst>
        </pc:picChg>
      </pc:sldChg>
      <pc:sldChg chg="addSp delSp modSp add del mod ord">
        <pc:chgData name="Etienne LEVEAU" userId="4c23112fff0c0e1f" providerId="LiveId" clId="{375D70B1-6B0D-45C1-B346-C88947CDDA89}" dt="2024-04-08T09:21:59.310" v="19634" actId="47"/>
        <pc:sldMkLst>
          <pc:docMk/>
          <pc:sldMk cId="16266117" sldId="2142532565"/>
        </pc:sldMkLst>
        <pc:spChg chg="del">
          <ac:chgData name="Etienne LEVEAU" userId="4c23112fff0c0e1f" providerId="LiveId" clId="{375D70B1-6B0D-45C1-B346-C88947CDDA89}" dt="2024-03-12T11:14:32.968" v="11739" actId="478"/>
          <ac:spMkLst>
            <pc:docMk/>
            <pc:sldMk cId="16266117" sldId="2142532565"/>
            <ac:spMk id="4" creationId="{3F897924-47A8-BCC0-665A-2100937452F6}"/>
          </ac:spMkLst>
        </pc:spChg>
        <pc:spChg chg="add mod">
          <ac:chgData name="Etienne LEVEAU" userId="4c23112fff0c0e1f" providerId="LiveId" clId="{375D70B1-6B0D-45C1-B346-C88947CDDA89}" dt="2024-03-14T13:55:42.080" v="19351" actId="255"/>
          <ac:spMkLst>
            <pc:docMk/>
            <pc:sldMk cId="16266117" sldId="2142532565"/>
            <ac:spMk id="4" creationId="{CF26E9ED-2E96-422C-5E69-7B5B623C1DB6}"/>
          </ac:spMkLst>
        </pc:spChg>
        <pc:spChg chg="mod">
          <ac:chgData name="Etienne LEVEAU" userId="4c23112fff0c0e1f" providerId="LiveId" clId="{375D70B1-6B0D-45C1-B346-C88947CDDA89}" dt="2024-03-12T14:27:52.997" v="11871" actId="14100"/>
          <ac:spMkLst>
            <pc:docMk/>
            <pc:sldMk cId="16266117" sldId="2142532565"/>
            <ac:spMk id="5" creationId="{6BE935B6-8DA9-434E-9B40-9C6AD2E6FDF9}"/>
          </ac:spMkLst>
        </pc:spChg>
        <pc:spChg chg="mod">
          <ac:chgData name="Etienne LEVEAU" userId="4c23112fff0c0e1f" providerId="LiveId" clId="{375D70B1-6B0D-45C1-B346-C88947CDDA89}" dt="2024-03-12T11:14:22.077" v="11738" actId="20577"/>
          <ac:spMkLst>
            <pc:docMk/>
            <pc:sldMk cId="16266117" sldId="2142532565"/>
            <ac:spMk id="7" creationId="{47E514C2-6756-4CE2-350D-2CB4142AB0E8}"/>
          </ac:spMkLst>
        </pc:spChg>
        <pc:spChg chg="add mod">
          <ac:chgData name="Etienne LEVEAU" userId="4c23112fff0c0e1f" providerId="LiveId" clId="{375D70B1-6B0D-45C1-B346-C88947CDDA89}" dt="2024-03-14T13:55:42.080" v="19351" actId="255"/>
          <ac:spMkLst>
            <pc:docMk/>
            <pc:sldMk cId="16266117" sldId="2142532565"/>
            <ac:spMk id="8" creationId="{50978136-3B79-EFE7-1E65-A599AF176236}"/>
          </ac:spMkLst>
        </pc:spChg>
        <pc:spChg chg="del">
          <ac:chgData name="Etienne LEVEAU" userId="4c23112fff0c0e1f" providerId="LiveId" clId="{375D70B1-6B0D-45C1-B346-C88947CDDA89}" dt="2024-03-12T11:14:32.968" v="11739" actId="478"/>
          <ac:spMkLst>
            <pc:docMk/>
            <pc:sldMk cId="16266117" sldId="2142532565"/>
            <ac:spMk id="10" creationId="{C651457B-AEFB-663E-CE54-608E17405DE4}"/>
          </ac:spMkLst>
        </pc:spChg>
        <pc:spChg chg="del">
          <ac:chgData name="Etienne LEVEAU" userId="4c23112fff0c0e1f" providerId="LiveId" clId="{375D70B1-6B0D-45C1-B346-C88947CDDA89}" dt="2024-03-12T11:14:32.968" v="11739" actId="478"/>
          <ac:spMkLst>
            <pc:docMk/>
            <pc:sldMk cId="16266117" sldId="2142532565"/>
            <ac:spMk id="11" creationId="{45420FF4-449C-8837-59D1-F388ADD9B508}"/>
          </ac:spMkLst>
        </pc:spChg>
        <pc:spChg chg="del">
          <ac:chgData name="Etienne LEVEAU" userId="4c23112fff0c0e1f" providerId="LiveId" clId="{375D70B1-6B0D-45C1-B346-C88947CDDA89}" dt="2024-03-12T11:14:32.968" v="11739" actId="478"/>
          <ac:spMkLst>
            <pc:docMk/>
            <pc:sldMk cId="16266117" sldId="2142532565"/>
            <ac:spMk id="12" creationId="{1117EEFA-2BB8-2150-AB29-D1FC7A64DD26}"/>
          </ac:spMkLst>
        </pc:spChg>
        <pc:spChg chg="del mod">
          <ac:chgData name="Etienne LEVEAU" userId="4c23112fff0c0e1f" providerId="LiveId" clId="{375D70B1-6B0D-45C1-B346-C88947CDDA89}" dt="2024-03-12T11:14:40.954" v="11743" actId="478"/>
          <ac:spMkLst>
            <pc:docMk/>
            <pc:sldMk cId="16266117" sldId="2142532565"/>
            <ac:spMk id="13" creationId="{F1A9E140-073A-51B9-403D-66FD5C3AE5AB}"/>
          </ac:spMkLst>
        </pc:spChg>
        <pc:spChg chg="del">
          <ac:chgData name="Etienne LEVEAU" userId="4c23112fff0c0e1f" providerId="LiveId" clId="{375D70B1-6B0D-45C1-B346-C88947CDDA89}" dt="2024-03-12T11:14:32.968" v="11739" actId="478"/>
          <ac:spMkLst>
            <pc:docMk/>
            <pc:sldMk cId="16266117" sldId="2142532565"/>
            <ac:spMk id="14" creationId="{DD12E3FF-1BAF-F2C1-2B61-20C0B5FAD99B}"/>
          </ac:spMkLst>
        </pc:spChg>
        <pc:spChg chg="add del mod">
          <ac:chgData name="Etienne LEVEAU" userId="4c23112fff0c0e1f" providerId="LiveId" clId="{375D70B1-6B0D-45C1-B346-C88947CDDA89}" dt="2024-03-12T14:54:52.875" v="11913" actId="478"/>
          <ac:spMkLst>
            <pc:docMk/>
            <pc:sldMk cId="16266117" sldId="2142532565"/>
            <ac:spMk id="20" creationId="{8BE60C1E-47A8-545F-B314-B9D21AF9B9EC}"/>
          </ac:spMkLst>
        </pc:spChg>
        <pc:picChg chg="add mod">
          <ac:chgData name="Etienne LEVEAU" userId="4c23112fff0c0e1f" providerId="LiveId" clId="{375D70B1-6B0D-45C1-B346-C88947CDDA89}" dt="2024-03-12T11:14:48.911" v="11744"/>
          <ac:picMkLst>
            <pc:docMk/>
            <pc:sldMk cId="16266117" sldId="2142532565"/>
            <ac:picMk id="6" creationId="{028BDA96-47AA-331A-B748-D81689307876}"/>
          </ac:picMkLst>
        </pc:picChg>
        <pc:picChg chg="del">
          <ac:chgData name="Etienne LEVEAU" userId="4c23112fff0c0e1f" providerId="LiveId" clId="{375D70B1-6B0D-45C1-B346-C88947CDDA89}" dt="2024-03-12T11:14:36.713" v="11741" actId="478"/>
          <ac:picMkLst>
            <pc:docMk/>
            <pc:sldMk cId="16266117" sldId="2142532565"/>
            <ac:picMk id="9" creationId="{3C92CC83-B15D-1662-6004-CE30A63D1713}"/>
          </ac:picMkLst>
        </pc:picChg>
        <pc:picChg chg="add del mod">
          <ac:chgData name="Etienne LEVEAU" userId="4c23112fff0c0e1f" providerId="LiveId" clId="{375D70B1-6B0D-45C1-B346-C88947CDDA89}" dt="2024-03-12T14:44:38.305" v="11893" actId="478"/>
          <ac:picMkLst>
            <pc:docMk/>
            <pc:sldMk cId="16266117" sldId="2142532565"/>
            <ac:picMk id="15" creationId="{CC31886A-9650-0DEA-1AD3-67AAB1AB24A5}"/>
          </ac:picMkLst>
        </pc:picChg>
        <pc:picChg chg="add mod">
          <ac:chgData name="Etienne LEVEAU" userId="4c23112fff0c0e1f" providerId="LiveId" clId="{375D70B1-6B0D-45C1-B346-C88947CDDA89}" dt="2024-03-12T14:44:51.103" v="11900" actId="1076"/>
          <ac:picMkLst>
            <pc:docMk/>
            <pc:sldMk cId="16266117" sldId="2142532565"/>
            <ac:picMk id="17" creationId="{B3214964-CA15-AAF8-B0C9-0AA2F06C32CD}"/>
          </ac:picMkLst>
        </pc:picChg>
        <pc:picChg chg="add mod">
          <ac:chgData name="Etienne LEVEAU" userId="4c23112fff0c0e1f" providerId="LiveId" clId="{375D70B1-6B0D-45C1-B346-C88947CDDA89}" dt="2024-03-12T14:46:30.377" v="11909" actId="1076"/>
          <ac:picMkLst>
            <pc:docMk/>
            <pc:sldMk cId="16266117" sldId="2142532565"/>
            <ac:picMk id="19" creationId="{E342FC16-C398-C3BB-A862-0ABF3096955C}"/>
          </ac:picMkLst>
        </pc:picChg>
        <pc:picChg chg="del">
          <ac:chgData name="Etienne LEVEAU" userId="4c23112fff0c0e1f" providerId="LiveId" clId="{375D70B1-6B0D-45C1-B346-C88947CDDA89}" dt="2024-03-12T11:14:38.464" v="11742" actId="478"/>
          <ac:picMkLst>
            <pc:docMk/>
            <pc:sldMk cId="16266117" sldId="2142532565"/>
            <ac:picMk id="2050" creationId="{EEB8C61C-6F5C-D71A-BAB1-09EAD5A3AB23}"/>
          </ac:picMkLst>
        </pc:picChg>
      </pc:sldChg>
      <pc:sldChg chg="addSp delSp modSp add del mod ord">
        <pc:chgData name="Etienne LEVEAU" userId="4c23112fff0c0e1f" providerId="LiveId" clId="{375D70B1-6B0D-45C1-B346-C88947CDDA89}" dt="2024-04-08T09:37:48.514" v="19731" actId="47"/>
        <pc:sldMkLst>
          <pc:docMk/>
          <pc:sldMk cId="1032321266" sldId="2142532566"/>
        </pc:sldMkLst>
        <pc:spChg chg="mod">
          <ac:chgData name="Etienne LEVEAU" userId="4c23112fff0c0e1f" providerId="LiveId" clId="{375D70B1-6B0D-45C1-B346-C88947CDDA89}" dt="2024-03-12T11:16:33.926" v="11775" actId="20577"/>
          <ac:spMkLst>
            <pc:docMk/>
            <pc:sldMk cId="1032321266" sldId="2142532566"/>
            <ac:spMk id="5" creationId="{6BE935B6-8DA9-434E-9B40-9C6AD2E6FDF9}"/>
          </ac:spMkLst>
        </pc:spChg>
        <pc:spChg chg="mod">
          <ac:chgData name="Etienne LEVEAU" userId="4c23112fff0c0e1f" providerId="LiveId" clId="{375D70B1-6B0D-45C1-B346-C88947CDDA89}" dt="2024-03-12T11:16:12.980" v="11759" actId="20577"/>
          <ac:spMkLst>
            <pc:docMk/>
            <pc:sldMk cId="1032321266" sldId="2142532566"/>
            <ac:spMk id="7" creationId="{47E514C2-6756-4CE2-350D-2CB4142AB0E8}"/>
          </ac:spMkLst>
        </pc:spChg>
        <pc:spChg chg="add mod">
          <ac:chgData name="Etienne LEVEAU" userId="4c23112fff0c0e1f" providerId="LiveId" clId="{375D70B1-6B0D-45C1-B346-C88947CDDA89}" dt="2024-03-14T13:57:02.962" v="19363" actId="255"/>
          <ac:spMkLst>
            <pc:docMk/>
            <pc:sldMk cId="1032321266" sldId="2142532566"/>
            <ac:spMk id="8" creationId="{1D8D1092-7AAF-66BB-D5BF-D0FABD6EEB8B}"/>
          </ac:spMkLst>
        </pc:spChg>
        <pc:spChg chg="add del mod">
          <ac:chgData name="Etienne LEVEAU" userId="4c23112fff0c0e1f" providerId="LiveId" clId="{375D70B1-6B0D-45C1-B346-C88947CDDA89}" dt="2024-03-12T15:44:04.497" v="12039" actId="478"/>
          <ac:spMkLst>
            <pc:docMk/>
            <pc:sldMk cId="1032321266" sldId="2142532566"/>
            <ac:spMk id="10" creationId="{67773287-CD32-7F94-D355-6EAC25426355}"/>
          </ac:spMkLst>
        </pc:spChg>
        <pc:spChg chg="add del mod">
          <ac:chgData name="Etienne LEVEAU" userId="4c23112fff0c0e1f" providerId="LiveId" clId="{375D70B1-6B0D-45C1-B346-C88947CDDA89}" dt="2024-03-12T15:44:04.497" v="12039" actId="478"/>
          <ac:spMkLst>
            <pc:docMk/>
            <pc:sldMk cId="1032321266" sldId="2142532566"/>
            <ac:spMk id="11" creationId="{CF25BA37-3F5E-E1EF-1D40-E268EA48F133}"/>
          </ac:spMkLst>
        </pc:spChg>
        <pc:spChg chg="add mod">
          <ac:chgData name="Etienne LEVEAU" userId="4c23112fff0c0e1f" providerId="LiveId" clId="{375D70B1-6B0D-45C1-B346-C88947CDDA89}" dt="2024-03-14T13:57:02.962" v="19363" actId="255"/>
          <ac:spMkLst>
            <pc:docMk/>
            <pc:sldMk cId="1032321266" sldId="2142532566"/>
            <ac:spMk id="12" creationId="{8CD52A8B-035E-27F2-4656-4B35E361A6A0}"/>
          </ac:spMkLst>
        </pc:spChg>
        <pc:spChg chg="add del mod">
          <ac:chgData name="Etienne LEVEAU" userId="4c23112fff0c0e1f" providerId="LiveId" clId="{375D70B1-6B0D-45C1-B346-C88947CDDA89}" dt="2024-03-12T15:44:04.497" v="12039" actId="478"/>
          <ac:spMkLst>
            <pc:docMk/>
            <pc:sldMk cId="1032321266" sldId="2142532566"/>
            <ac:spMk id="12" creationId="{9355A87C-1C17-E4E4-1FA3-C3BF7849CACC}"/>
          </ac:spMkLst>
        </pc:spChg>
        <pc:picChg chg="add mod">
          <ac:chgData name="Etienne LEVEAU" userId="4c23112fff0c0e1f" providerId="LiveId" clId="{375D70B1-6B0D-45C1-B346-C88947CDDA89}" dt="2024-03-12T11:18:19.778" v="11793"/>
          <ac:picMkLst>
            <pc:docMk/>
            <pc:sldMk cId="1032321266" sldId="2142532566"/>
            <ac:picMk id="4" creationId="{B1901414-A196-CBFC-5124-135A708521FC}"/>
          </ac:picMkLst>
        </pc:picChg>
        <pc:picChg chg="del">
          <ac:chgData name="Etienne LEVEAU" userId="4c23112fff0c0e1f" providerId="LiveId" clId="{375D70B1-6B0D-45C1-B346-C88947CDDA89}" dt="2024-03-12T11:17:32.021" v="11776" actId="478"/>
          <ac:picMkLst>
            <pc:docMk/>
            <pc:sldMk cId="1032321266" sldId="2142532566"/>
            <ac:picMk id="6" creationId="{028BDA96-47AA-331A-B748-D81689307876}"/>
          </ac:picMkLst>
        </pc:picChg>
        <pc:picChg chg="add mod">
          <ac:chgData name="Etienne LEVEAU" userId="4c23112fff0c0e1f" providerId="LiveId" clId="{375D70B1-6B0D-45C1-B346-C88947CDDA89}" dt="2024-03-13T13:11:41.105" v="15055" actId="1035"/>
          <ac:picMkLst>
            <pc:docMk/>
            <pc:sldMk cId="1032321266" sldId="2142532566"/>
            <ac:picMk id="9" creationId="{C64868D0-6509-492B-2058-3339D3B36142}"/>
          </ac:picMkLst>
        </pc:picChg>
        <pc:picChg chg="add mod">
          <ac:chgData name="Etienne LEVEAU" userId="4c23112fff0c0e1f" providerId="LiveId" clId="{375D70B1-6B0D-45C1-B346-C88947CDDA89}" dt="2024-03-13T13:11:31.916" v="15052" actId="1076"/>
          <ac:picMkLst>
            <pc:docMk/>
            <pc:sldMk cId="1032321266" sldId="2142532566"/>
            <ac:picMk id="11" creationId="{37EBED6B-8521-1BC4-844B-E8FF90E0E978}"/>
          </ac:picMkLst>
        </pc:picChg>
      </pc:sldChg>
      <pc:sldChg chg="addSp delSp modSp add del mod ord">
        <pc:chgData name="Etienne LEVEAU" userId="4c23112fff0c0e1f" providerId="LiveId" clId="{375D70B1-6B0D-45C1-B346-C88947CDDA89}" dt="2024-04-08T09:22:43.397" v="19641" actId="47"/>
        <pc:sldMkLst>
          <pc:docMk/>
          <pc:sldMk cId="3681995830" sldId="2142532567"/>
        </pc:sldMkLst>
        <pc:spChg chg="mod">
          <ac:chgData name="Etienne LEVEAU" userId="4c23112fff0c0e1f" providerId="LiveId" clId="{375D70B1-6B0D-45C1-B346-C88947CDDA89}" dt="2024-03-12T11:22:07.543" v="11843" actId="20577"/>
          <ac:spMkLst>
            <pc:docMk/>
            <pc:sldMk cId="3681995830" sldId="2142532567"/>
            <ac:spMk id="2" creationId="{34569549-32D7-B87E-D8C1-252C6B4C5A4E}"/>
          </ac:spMkLst>
        </pc:spChg>
        <pc:picChg chg="del">
          <ac:chgData name="Etienne LEVEAU" userId="4c23112fff0c0e1f" providerId="LiveId" clId="{375D70B1-6B0D-45C1-B346-C88947CDDA89}" dt="2024-03-12T11:23:32.254" v="11848" actId="478"/>
          <ac:picMkLst>
            <pc:docMk/>
            <pc:sldMk cId="3681995830" sldId="2142532567"/>
            <ac:picMk id="5" creationId="{23FBFA77-DB1F-85B3-EA7F-D2FC0F3FF715}"/>
          </ac:picMkLst>
        </pc:picChg>
        <pc:picChg chg="add mod modCrop">
          <ac:chgData name="Etienne LEVEAU" userId="4c23112fff0c0e1f" providerId="LiveId" clId="{375D70B1-6B0D-45C1-B346-C88947CDDA89}" dt="2024-03-12T11:23:47.916" v="11853" actId="1076"/>
          <ac:picMkLst>
            <pc:docMk/>
            <pc:sldMk cId="3681995830" sldId="2142532567"/>
            <ac:picMk id="7" creationId="{816B5D81-1262-6F7B-8BD8-6F08160683AF}"/>
          </ac:picMkLst>
        </pc:picChg>
      </pc:sldChg>
      <pc:sldChg chg="addSp delSp modSp add del mod ord">
        <pc:chgData name="Etienne LEVEAU" userId="4c23112fff0c0e1f" providerId="LiveId" clId="{375D70B1-6B0D-45C1-B346-C88947CDDA89}" dt="2024-04-08T09:53:53.275" v="19767" actId="47"/>
        <pc:sldMkLst>
          <pc:docMk/>
          <pc:sldMk cId="1443355637" sldId="2142532568"/>
        </pc:sldMkLst>
        <pc:spChg chg="add mod">
          <ac:chgData name="Etienne LEVEAU" userId="4c23112fff0c0e1f" providerId="LiveId" clId="{375D70B1-6B0D-45C1-B346-C88947CDDA89}" dt="2024-03-14T13:57:56.843" v="19369" actId="255"/>
          <ac:spMkLst>
            <pc:docMk/>
            <pc:sldMk cId="1443355637" sldId="2142532568"/>
            <ac:spMk id="4" creationId="{6A2BDF8A-407B-D1FD-1C13-231158D71F4D}"/>
          </ac:spMkLst>
        </pc:spChg>
        <pc:spChg chg="mod">
          <ac:chgData name="Etienne LEVEAU" userId="4c23112fff0c0e1f" providerId="LiveId" clId="{375D70B1-6B0D-45C1-B346-C88947CDDA89}" dt="2024-03-12T11:21:55.563" v="11829"/>
          <ac:spMkLst>
            <pc:docMk/>
            <pc:sldMk cId="1443355637" sldId="2142532568"/>
            <ac:spMk id="5" creationId="{6BE935B6-8DA9-434E-9B40-9C6AD2E6FDF9}"/>
          </ac:spMkLst>
        </pc:spChg>
        <pc:spChg chg="mod">
          <ac:chgData name="Etienne LEVEAU" userId="4c23112fff0c0e1f" providerId="LiveId" clId="{375D70B1-6B0D-45C1-B346-C88947CDDA89}" dt="2024-03-12T11:21:22.117" v="11811" actId="20577"/>
          <ac:spMkLst>
            <pc:docMk/>
            <pc:sldMk cId="1443355637" sldId="2142532568"/>
            <ac:spMk id="7" creationId="{47E514C2-6756-4CE2-350D-2CB4142AB0E8}"/>
          </ac:spMkLst>
        </pc:spChg>
        <pc:spChg chg="add del mod">
          <ac:chgData name="Etienne LEVEAU" userId="4c23112fff0c0e1f" providerId="LiveId" clId="{375D70B1-6B0D-45C1-B346-C88947CDDA89}" dt="2024-03-12T15:57:25.337" v="12064" actId="478"/>
          <ac:spMkLst>
            <pc:docMk/>
            <pc:sldMk cId="1443355637" sldId="2142532568"/>
            <ac:spMk id="10" creationId="{9246DE6D-9157-B7A0-9952-5FC3B9B6F085}"/>
          </ac:spMkLst>
        </pc:spChg>
        <pc:spChg chg="add del mod">
          <ac:chgData name="Etienne LEVEAU" userId="4c23112fff0c0e1f" providerId="LiveId" clId="{375D70B1-6B0D-45C1-B346-C88947CDDA89}" dt="2024-03-12T15:57:25.337" v="12064" actId="478"/>
          <ac:spMkLst>
            <pc:docMk/>
            <pc:sldMk cId="1443355637" sldId="2142532568"/>
            <ac:spMk id="11" creationId="{A85CF792-38EB-27E2-18D0-6C81E057BB7A}"/>
          </ac:spMkLst>
        </pc:spChg>
        <pc:spChg chg="add del mod">
          <ac:chgData name="Etienne LEVEAU" userId="4c23112fff0c0e1f" providerId="LiveId" clId="{375D70B1-6B0D-45C1-B346-C88947CDDA89}" dt="2024-03-12T15:57:25.337" v="12064" actId="478"/>
          <ac:spMkLst>
            <pc:docMk/>
            <pc:sldMk cId="1443355637" sldId="2142532568"/>
            <ac:spMk id="12" creationId="{B9C8A3C4-F167-73FA-5A62-3B078E9FF5DF}"/>
          </ac:spMkLst>
        </pc:spChg>
        <pc:picChg chg="del">
          <ac:chgData name="Etienne LEVEAU" userId="4c23112fff0c0e1f" providerId="LiveId" clId="{375D70B1-6B0D-45C1-B346-C88947CDDA89}" dt="2024-03-12T11:23:55.848" v="11855" actId="478"/>
          <ac:picMkLst>
            <pc:docMk/>
            <pc:sldMk cId="1443355637" sldId="2142532568"/>
            <ac:picMk id="4" creationId="{B1901414-A196-CBFC-5124-135A708521FC}"/>
          </ac:picMkLst>
        </pc:picChg>
        <pc:picChg chg="add mod">
          <ac:chgData name="Etienne LEVEAU" userId="4c23112fff0c0e1f" providerId="LiveId" clId="{375D70B1-6B0D-45C1-B346-C88947CDDA89}" dt="2024-03-12T11:23:58.518" v="11857" actId="1037"/>
          <ac:picMkLst>
            <pc:docMk/>
            <pc:sldMk cId="1443355637" sldId="2142532568"/>
            <ac:picMk id="6" creationId="{2200E9CE-1309-94AC-0246-C76E9AA64657}"/>
          </ac:picMkLst>
        </pc:picChg>
        <pc:picChg chg="add mod">
          <ac:chgData name="Etienne LEVEAU" userId="4c23112fff0c0e1f" providerId="LiveId" clId="{375D70B1-6B0D-45C1-B346-C88947CDDA89}" dt="2024-03-13T15:49:19.872" v="17073" actId="1076"/>
          <ac:picMkLst>
            <pc:docMk/>
            <pc:sldMk cId="1443355637" sldId="2142532568"/>
            <ac:picMk id="9" creationId="{34963461-4BA0-B768-2181-5FBCBAD629B1}"/>
          </ac:picMkLst>
        </pc:picChg>
        <pc:picChg chg="add mod">
          <ac:chgData name="Etienne LEVEAU" userId="4c23112fff0c0e1f" providerId="LiveId" clId="{375D70B1-6B0D-45C1-B346-C88947CDDA89}" dt="2024-03-13T16:03:14.132" v="17363" actId="1035"/>
          <ac:picMkLst>
            <pc:docMk/>
            <pc:sldMk cId="1443355637" sldId="2142532568"/>
            <ac:picMk id="10" creationId="{4EC53593-3CD4-0872-0065-88C0F1C3C38B}"/>
          </ac:picMkLst>
        </pc:picChg>
      </pc:sldChg>
      <pc:sldChg chg="addSp modSp add del mod">
        <pc:chgData name="Etienne LEVEAU" userId="4c23112fff0c0e1f" providerId="LiveId" clId="{375D70B1-6B0D-45C1-B346-C88947CDDA89}" dt="2024-04-08T09:21:58.178" v="19633" actId="47"/>
        <pc:sldMkLst>
          <pc:docMk/>
          <pc:sldMk cId="3723871102" sldId="2142532569"/>
        </pc:sldMkLst>
        <pc:spChg chg="add mod">
          <ac:chgData name="Etienne LEVEAU" userId="4c23112fff0c0e1f" providerId="LiveId" clId="{375D70B1-6B0D-45C1-B346-C88947CDDA89}" dt="2024-03-14T13:56:20.466" v="19357"/>
          <ac:spMkLst>
            <pc:docMk/>
            <pc:sldMk cId="3723871102" sldId="2142532569"/>
            <ac:spMk id="10" creationId="{587BF883-138E-CDE1-1C0F-B5FA58DF1928}"/>
          </ac:spMkLst>
        </pc:spChg>
        <pc:spChg chg="add mod">
          <ac:chgData name="Etienne LEVEAU" userId="4c23112fff0c0e1f" providerId="LiveId" clId="{375D70B1-6B0D-45C1-B346-C88947CDDA89}" dt="2024-03-14T13:56:27.924" v="19359" actId="1076"/>
          <ac:spMkLst>
            <pc:docMk/>
            <pc:sldMk cId="3723871102" sldId="2142532569"/>
            <ac:spMk id="11" creationId="{A80F0D7F-A760-99EB-1F52-990B7138FE2D}"/>
          </ac:spMkLst>
        </pc:spChg>
        <pc:picChg chg="add mod">
          <ac:chgData name="Etienne LEVEAU" userId="4c23112fff0c0e1f" providerId="LiveId" clId="{375D70B1-6B0D-45C1-B346-C88947CDDA89}" dt="2024-03-12T14:38:59.915" v="11883" actId="962"/>
          <ac:picMkLst>
            <pc:docMk/>
            <pc:sldMk cId="3723871102" sldId="2142532569"/>
            <ac:picMk id="8" creationId="{BBCC675E-D4EF-69D7-CCC5-43F2B0538EDB}"/>
          </ac:picMkLst>
        </pc:picChg>
        <pc:picChg chg="add mod">
          <ac:chgData name="Etienne LEVEAU" userId="4c23112fff0c0e1f" providerId="LiveId" clId="{375D70B1-6B0D-45C1-B346-C88947CDDA89}" dt="2024-03-13T08:52:42.190" v="12122" actId="1076"/>
          <ac:picMkLst>
            <pc:docMk/>
            <pc:sldMk cId="3723871102" sldId="2142532569"/>
            <ac:picMk id="9" creationId="{AE103548-3FCB-D659-63D4-65CF2E8C04AF}"/>
          </ac:picMkLst>
        </pc:picChg>
      </pc:sldChg>
      <pc:sldChg chg="addSp delSp modSp add mod">
        <pc:chgData name="Etienne LEVEAU" userId="4c23112fff0c0e1f" providerId="LiveId" clId="{375D70B1-6B0D-45C1-B346-C88947CDDA89}" dt="2024-04-08T09:55:57.355" v="19772" actId="20577"/>
        <pc:sldMkLst>
          <pc:docMk/>
          <pc:sldMk cId="763424174" sldId="2142532570"/>
        </pc:sldMkLst>
        <pc:spChg chg="add del mod">
          <ac:chgData name="Etienne LEVEAU" userId="4c23112fff0c0e1f" providerId="LiveId" clId="{375D70B1-6B0D-45C1-B346-C88947CDDA89}" dt="2024-03-12T14:56:49.975" v="11923" actId="207"/>
          <ac:spMkLst>
            <pc:docMk/>
            <pc:sldMk cId="763424174" sldId="2142532570"/>
            <ac:spMk id="4" creationId="{B25BB46C-EF70-1710-FBCB-8D340124DA49}"/>
          </ac:spMkLst>
        </pc:spChg>
        <pc:spChg chg="mod">
          <ac:chgData name="Etienne LEVEAU" userId="4c23112fff0c0e1f" providerId="LiveId" clId="{375D70B1-6B0D-45C1-B346-C88947CDDA89}" dt="2024-04-08T09:55:57.355" v="19772" actId="20577"/>
          <ac:spMkLst>
            <pc:docMk/>
            <pc:sldMk cId="763424174" sldId="2142532570"/>
            <ac:spMk id="5" creationId="{6BE935B6-8DA9-434E-9B40-9C6AD2E6FDF9}"/>
          </ac:spMkLst>
        </pc:spChg>
        <pc:spChg chg="add mod">
          <ac:chgData name="Etienne LEVEAU" userId="4c23112fff0c0e1f" providerId="LiveId" clId="{375D70B1-6B0D-45C1-B346-C88947CDDA89}" dt="2024-03-14T13:56:46.257" v="19361" actId="255"/>
          <ac:spMkLst>
            <pc:docMk/>
            <pc:sldMk cId="763424174" sldId="2142532570"/>
            <ac:spMk id="8" creationId="{C5C5BC59-7A7F-2604-1794-72DA4D58B8C6}"/>
          </ac:spMkLst>
        </pc:spChg>
        <pc:spChg chg="add mod">
          <ac:chgData name="Etienne LEVEAU" userId="4c23112fff0c0e1f" providerId="LiveId" clId="{375D70B1-6B0D-45C1-B346-C88947CDDA89}" dt="2024-03-14T13:56:46.257" v="19361" actId="255"/>
          <ac:spMkLst>
            <pc:docMk/>
            <pc:sldMk cId="763424174" sldId="2142532570"/>
            <ac:spMk id="9" creationId="{77E70522-0D44-4828-BAB7-D52BD42C90E1}"/>
          </ac:spMkLst>
        </pc:spChg>
        <pc:spChg chg="add mod">
          <ac:chgData name="Etienne LEVEAU" userId="4c23112fff0c0e1f" providerId="LiveId" clId="{375D70B1-6B0D-45C1-B346-C88947CDDA89}" dt="2024-03-14T13:56:46.257" v="19361" actId="255"/>
          <ac:spMkLst>
            <pc:docMk/>
            <pc:sldMk cId="763424174" sldId="2142532570"/>
            <ac:spMk id="10" creationId="{B21E7503-BFBB-A01C-2E85-E3114F0D2245}"/>
          </ac:spMkLst>
        </pc:spChg>
        <pc:spChg chg="add mod">
          <ac:chgData name="Etienne LEVEAU" userId="4c23112fff0c0e1f" providerId="LiveId" clId="{375D70B1-6B0D-45C1-B346-C88947CDDA89}" dt="2024-04-08T09:10:34.026" v="19498" actId="1076"/>
          <ac:spMkLst>
            <pc:docMk/>
            <pc:sldMk cId="763424174" sldId="2142532570"/>
            <ac:spMk id="11" creationId="{6F0742D2-92E7-DA6D-3045-2C8F1CCB52BD}"/>
          </ac:spMkLst>
        </pc:spChg>
        <pc:spChg chg="add mod">
          <ac:chgData name="Etienne LEVEAU" userId="4c23112fff0c0e1f" providerId="LiveId" clId="{375D70B1-6B0D-45C1-B346-C88947CDDA89}" dt="2024-04-08T09:10:29.230" v="19497" actId="14100"/>
          <ac:spMkLst>
            <pc:docMk/>
            <pc:sldMk cId="763424174" sldId="2142532570"/>
            <ac:spMk id="12" creationId="{BFE37DEC-A276-D994-074D-0793B88D3C57}"/>
          </ac:spMkLst>
        </pc:spChg>
        <pc:spChg chg="add mod">
          <ac:chgData name="Etienne LEVEAU" userId="4c23112fff0c0e1f" providerId="LiveId" clId="{375D70B1-6B0D-45C1-B346-C88947CDDA89}" dt="2024-04-08T09:19:08.741" v="19538" actId="20577"/>
          <ac:spMkLst>
            <pc:docMk/>
            <pc:sldMk cId="763424174" sldId="2142532570"/>
            <ac:spMk id="13" creationId="{F094AE85-C15B-3E7C-68FF-D7DB13B24C87}"/>
          </ac:spMkLst>
        </pc:spChg>
        <pc:spChg chg="add mod">
          <ac:chgData name="Etienne LEVEAU" userId="4c23112fff0c0e1f" providerId="LiveId" clId="{375D70B1-6B0D-45C1-B346-C88947CDDA89}" dt="2024-04-08T09:21:54.401" v="19632" actId="20577"/>
          <ac:spMkLst>
            <pc:docMk/>
            <pc:sldMk cId="763424174" sldId="2142532570"/>
            <ac:spMk id="14" creationId="{04BB3F81-D9AD-1C99-25D9-E94011421CA5}"/>
          </ac:spMkLst>
        </pc:spChg>
        <pc:spChg chg="add mod">
          <ac:chgData name="Etienne LEVEAU" userId="4c23112fff0c0e1f" providerId="LiveId" clId="{375D70B1-6B0D-45C1-B346-C88947CDDA89}" dt="2024-04-08T09:18:23.637" v="19502" actId="1076"/>
          <ac:spMkLst>
            <pc:docMk/>
            <pc:sldMk cId="763424174" sldId="2142532570"/>
            <ac:spMk id="15" creationId="{2D68C202-B4CC-7F64-A311-9847E0FE90A2}"/>
          </ac:spMkLst>
        </pc:spChg>
        <pc:spChg chg="add mod">
          <ac:chgData name="Etienne LEVEAU" userId="4c23112fff0c0e1f" providerId="LiveId" clId="{375D70B1-6B0D-45C1-B346-C88947CDDA89}" dt="2024-04-08T09:20:44.363" v="19540" actId="207"/>
          <ac:spMkLst>
            <pc:docMk/>
            <pc:sldMk cId="763424174" sldId="2142532570"/>
            <ac:spMk id="16" creationId="{C10B3399-7B82-99E2-C2FB-8CB38D88374D}"/>
          </ac:spMkLst>
        </pc:spChg>
        <pc:picChg chg="del">
          <ac:chgData name="Etienne LEVEAU" userId="4c23112fff0c0e1f" providerId="LiveId" clId="{375D70B1-6B0D-45C1-B346-C88947CDDA89}" dt="2024-03-12T14:55:45.051" v="11915" actId="478"/>
          <ac:picMkLst>
            <pc:docMk/>
            <pc:sldMk cId="763424174" sldId="2142532570"/>
            <ac:picMk id="8" creationId="{BBCC675E-D4EF-69D7-CCC5-43F2B0538EDB}"/>
          </ac:picMkLst>
        </pc:picChg>
      </pc:sldChg>
      <pc:sldChg chg="addSp delSp modSp add del mod">
        <pc:chgData name="Etienne LEVEAU" userId="4c23112fff0c0e1f" providerId="LiveId" clId="{375D70B1-6B0D-45C1-B346-C88947CDDA89}" dt="2024-04-08T09:37:52.054" v="19732" actId="47"/>
        <pc:sldMkLst>
          <pc:docMk/>
          <pc:sldMk cId="3701275497" sldId="2142532571"/>
        </pc:sldMkLst>
        <pc:spChg chg="mod">
          <ac:chgData name="Etienne LEVEAU" userId="4c23112fff0c0e1f" providerId="LiveId" clId="{375D70B1-6B0D-45C1-B346-C88947CDDA89}" dt="2024-03-13T14:36:15.068" v="15711" actId="14100"/>
          <ac:spMkLst>
            <pc:docMk/>
            <pc:sldMk cId="3701275497" sldId="2142532571"/>
            <ac:spMk id="3" creationId="{F094AF09-8010-FFEA-FF8D-880B117659B8}"/>
          </ac:spMkLst>
        </pc:spChg>
        <pc:spChg chg="mod">
          <ac:chgData name="Etienne LEVEAU" userId="4c23112fff0c0e1f" providerId="LiveId" clId="{375D70B1-6B0D-45C1-B346-C88947CDDA89}" dt="2024-03-12T15:38:15.206" v="11939" actId="20577"/>
          <ac:spMkLst>
            <pc:docMk/>
            <pc:sldMk cId="3701275497" sldId="2142532571"/>
            <ac:spMk id="5" creationId="{6BE935B6-8DA9-434E-9B40-9C6AD2E6FDF9}"/>
          </ac:spMkLst>
        </pc:spChg>
        <pc:spChg chg="add del">
          <ac:chgData name="Etienne LEVEAU" userId="4c23112fff0c0e1f" providerId="LiveId" clId="{375D70B1-6B0D-45C1-B346-C88947CDDA89}" dt="2024-03-12T15:38:40.941" v="11941" actId="11529"/>
          <ac:spMkLst>
            <pc:docMk/>
            <pc:sldMk cId="3701275497" sldId="2142532571"/>
            <ac:spMk id="6" creationId="{068E27C4-EE4B-0E66-983A-696D92FD16ED}"/>
          </ac:spMkLst>
        </pc:spChg>
        <pc:spChg chg="add mod">
          <ac:chgData name="Etienne LEVEAU" userId="4c23112fff0c0e1f" providerId="LiveId" clId="{375D70B1-6B0D-45C1-B346-C88947CDDA89}" dt="2024-03-14T13:57:17.014" v="19365" actId="255"/>
          <ac:spMkLst>
            <pc:docMk/>
            <pc:sldMk cId="3701275497" sldId="2142532571"/>
            <ac:spMk id="6" creationId="{4ECF5750-BDCE-B5F5-8259-72D39CF86010}"/>
          </ac:spMkLst>
        </pc:spChg>
        <pc:spChg chg="add mod">
          <ac:chgData name="Etienne LEVEAU" userId="4c23112fff0c0e1f" providerId="LiveId" clId="{375D70B1-6B0D-45C1-B346-C88947CDDA89}" dt="2024-03-14T13:57:17.014" v="19365" actId="255"/>
          <ac:spMkLst>
            <pc:docMk/>
            <pc:sldMk cId="3701275497" sldId="2142532571"/>
            <ac:spMk id="8" creationId="{31447308-18CA-D459-1016-74539A889BB7}"/>
          </ac:spMkLst>
        </pc:spChg>
        <pc:spChg chg="add mod">
          <ac:chgData name="Etienne LEVEAU" userId="4c23112fff0c0e1f" providerId="LiveId" clId="{375D70B1-6B0D-45C1-B346-C88947CDDA89}" dt="2024-03-14T13:57:17.014" v="19365" actId="255"/>
          <ac:spMkLst>
            <pc:docMk/>
            <pc:sldMk cId="3701275497" sldId="2142532571"/>
            <ac:spMk id="9" creationId="{0D103FC9-8274-509E-2694-2604F6C5B095}"/>
          </ac:spMkLst>
        </pc:spChg>
        <pc:spChg chg="add mod">
          <ac:chgData name="Etienne LEVEAU" userId="4c23112fff0c0e1f" providerId="LiveId" clId="{375D70B1-6B0D-45C1-B346-C88947CDDA89}" dt="2024-03-14T13:57:17.014" v="19365" actId="255"/>
          <ac:spMkLst>
            <pc:docMk/>
            <pc:sldMk cId="3701275497" sldId="2142532571"/>
            <ac:spMk id="10" creationId="{5353F749-BA6F-4F6B-BD78-4A1379F3C1AA}"/>
          </ac:spMkLst>
        </pc:spChg>
        <pc:spChg chg="add mod">
          <ac:chgData name="Etienne LEVEAU" userId="4c23112fff0c0e1f" providerId="LiveId" clId="{375D70B1-6B0D-45C1-B346-C88947CDDA89}" dt="2024-03-14T13:57:17.014" v="19365" actId="255"/>
          <ac:spMkLst>
            <pc:docMk/>
            <pc:sldMk cId="3701275497" sldId="2142532571"/>
            <ac:spMk id="11" creationId="{EBA4496D-EF2A-FA08-2692-23B7157731CC}"/>
          </ac:spMkLst>
        </pc:spChg>
        <pc:spChg chg="add mod">
          <ac:chgData name="Etienne LEVEAU" userId="4c23112fff0c0e1f" providerId="LiveId" clId="{375D70B1-6B0D-45C1-B346-C88947CDDA89}" dt="2024-03-14T13:57:17.014" v="19365" actId="255"/>
          <ac:spMkLst>
            <pc:docMk/>
            <pc:sldMk cId="3701275497" sldId="2142532571"/>
            <ac:spMk id="12" creationId="{D739DCB8-FA58-B851-109D-F411C33C514A}"/>
          </ac:spMkLst>
        </pc:spChg>
        <pc:spChg chg="add del mod">
          <ac:chgData name="Etienne LEVEAU" userId="4c23112fff0c0e1f" providerId="LiveId" clId="{375D70B1-6B0D-45C1-B346-C88947CDDA89}" dt="2024-03-12T15:46:18.797" v="12051" actId="478"/>
          <ac:spMkLst>
            <pc:docMk/>
            <pc:sldMk cId="3701275497" sldId="2142532571"/>
            <ac:spMk id="18" creationId="{A992042D-C727-D857-4681-99ABF4CD06F1}"/>
          </ac:spMkLst>
        </pc:spChg>
        <pc:spChg chg="add del mod">
          <ac:chgData name="Etienne LEVEAU" userId="4c23112fff0c0e1f" providerId="LiveId" clId="{375D70B1-6B0D-45C1-B346-C88947CDDA89}" dt="2024-03-12T15:46:18.797" v="12051" actId="478"/>
          <ac:spMkLst>
            <pc:docMk/>
            <pc:sldMk cId="3701275497" sldId="2142532571"/>
            <ac:spMk id="19" creationId="{61EF81D2-6831-CC14-8851-E93C55705407}"/>
          </ac:spMkLst>
        </pc:spChg>
        <pc:spChg chg="add del mod">
          <ac:chgData name="Etienne LEVEAU" userId="4c23112fff0c0e1f" providerId="LiveId" clId="{375D70B1-6B0D-45C1-B346-C88947CDDA89}" dt="2024-03-12T15:46:18.797" v="12051" actId="478"/>
          <ac:spMkLst>
            <pc:docMk/>
            <pc:sldMk cId="3701275497" sldId="2142532571"/>
            <ac:spMk id="20" creationId="{02CEDEFF-79A7-2542-50E9-11760F3C15FA}"/>
          </ac:spMkLst>
        </pc:spChg>
        <pc:picChg chg="add mod modCrop">
          <ac:chgData name="Etienne LEVEAU" userId="4c23112fff0c0e1f" providerId="LiveId" clId="{375D70B1-6B0D-45C1-B346-C88947CDDA89}" dt="2024-03-13T15:00:18.788" v="16054" actId="14100"/>
          <ac:picMkLst>
            <pc:docMk/>
            <pc:sldMk cId="3701275497" sldId="2142532571"/>
            <ac:picMk id="16" creationId="{B7D0C706-F230-D168-9F75-1D3E8ACDA891}"/>
          </ac:picMkLst>
        </pc:picChg>
        <pc:cxnChg chg="add mod">
          <ac:chgData name="Etienne LEVEAU" userId="4c23112fff0c0e1f" providerId="LiveId" clId="{375D70B1-6B0D-45C1-B346-C88947CDDA89}" dt="2024-03-13T14:48:52.902" v="15738" actId="1076"/>
          <ac:cxnSpMkLst>
            <pc:docMk/>
            <pc:sldMk cId="3701275497" sldId="2142532571"/>
            <ac:cxnSpMk id="13" creationId="{3906E303-532E-82A8-7F03-FAA3E93D6A49}"/>
          </ac:cxnSpMkLst>
        </pc:cxnChg>
        <pc:cxnChg chg="add mod">
          <ac:chgData name="Etienne LEVEAU" userId="4c23112fff0c0e1f" providerId="LiveId" clId="{375D70B1-6B0D-45C1-B346-C88947CDDA89}" dt="2024-03-13T14:48:52.902" v="15738" actId="1076"/>
          <ac:cxnSpMkLst>
            <pc:docMk/>
            <pc:sldMk cId="3701275497" sldId="2142532571"/>
            <ac:cxnSpMk id="15" creationId="{F3280596-DE7E-C200-6E1C-1722B74C0AD7}"/>
          </ac:cxnSpMkLst>
        </pc:cxnChg>
        <pc:cxnChg chg="add mod">
          <ac:chgData name="Etienne LEVEAU" userId="4c23112fff0c0e1f" providerId="LiveId" clId="{375D70B1-6B0D-45C1-B346-C88947CDDA89}" dt="2024-03-13T14:48:52.902" v="15738" actId="1076"/>
          <ac:cxnSpMkLst>
            <pc:docMk/>
            <pc:sldMk cId="3701275497" sldId="2142532571"/>
            <ac:cxnSpMk id="17" creationId="{E1D40DE3-C0B6-4026-D9B8-81118A79B390}"/>
          </ac:cxnSpMkLst>
        </pc:cxnChg>
      </pc:sldChg>
      <pc:sldChg chg="addSp delSp modSp add mod ord">
        <pc:chgData name="Etienne LEVEAU" userId="4c23112fff0c0e1f" providerId="LiveId" clId="{375D70B1-6B0D-45C1-B346-C88947CDDA89}" dt="2024-04-08T09:56:05.639" v="19773" actId="20577"/>
        <pc:sldMkLst>
          <pc:docMk/>
          <pc:sldMk cId="1447420297" sldId="2142532572"/>
        </pc:sldMkLst>
        <pc:spChg chg="mod">
          <ac:chgData name="Etienne LEVEAU" userId="4c23112fff0c0e1f" providerId="LiveId" clId="{375D70B1-6B0D-45C1-B346-C88947CDDA89}" dt="2024-04-08T09:56:05.639" v="19773" actId="20577"/>
          <ac:spMkLst>
            <pc:docMk/>
            <pc:sldMk cId="1447420297" sldId="2142532572"/>
            <ac:spMk id="5" creationId="{6BE935B6-8DA9-434E-9B40-9C6AD2E6FDF9}"/>
          </ac:spMkLst>
        </pc:spChg>
        <pc:spChg chg="add mod">
          <ac:chgData name="Etienne LEVEAU" userId="4c23112fff0c0e1f" providerId="LiveId" clId="{375D70B1-6B0D-45C1-B346-C88947CDDA89}" dt="2024-04-08T09:26:49.514" v="19658" actId="1036"/>
          <ac:spMkLst>
            <pc:docMk/>
            <pc:sldMk cId="1447420297" sldId="2142532572"/>
            <ac:spMk id="6" creationId="{BC46B89D-DDA0-29E3-A733-F49759DD0CE3}"/>
          </ac:spMkLst>
        </pc:spChg>
        <pc:spChg chg="add mod">
          <ac:chgData name="Etienne LEVEAU" userId="4c23112fff0c0e1f" providerId="LiveId" clId="{375D70B1-6B0D-45C1-B346-C88947CDDA89}" dt="2024-04-08T09:26:49.514" v="19658" actId="1036"/>
          <ac:spMkLst>
            <pc:docMk/>
            <pc:sldMk cId="1447420297" sldId="2142532572"/>
            <ac:spMk id="8" creationId="{A374425B-7BC6-4B00-61BD-5FAA5648CF82}"/>
          </ac:spMkLst>
        </pc:spChg>
        <pc:spChg chg="add del mod">
          <ac:chgData name="Etienne LEVEAU" userId="4c23112fff0c0e1f" providerId="LiveId" clId="{375D70B1-6B0D-45C1-B346-C88947CDDA89}" dt="2024-04-08T09:26:17.215" v="19646" actId="478"/>
          <ac:spMkLst>
            <pc:docMk/>
            <pc:sldMk cId="1447420297" sldId="2142532572"/>
            <ac:spMk id="9" creationId="{48C87CD9-D656-3085-7ABA-11DC99F077C3}"/>
          </ac:spMkLst>
        </pc:spChg>
        <pc:spChg chg="add mod">
          <ac:chgData name="Etienne LEVEAU" userId="4c23112fff0c0e1f" providerId="LiveId" clId="{375D70B1-6B0D-45C1-B346-C88947CDDA89}" dt="2024-04-08T09:26:49.514" v="19658" actId="1036"/>
          <ac:spMkLst>
            <pc:docMk/>
            <pc:sldMk cId="1447420297" sldId="2142532572"/>
            <ac:spMk id="10" creationId="{5E44C3F0-2BE0-6CEA-7FF6-0AD6AFB9BD4B}"/>
          </ac:spMkLst>
        </pc:spChg>
        <pc:spChg chg="add mod">
          <ac:chgData name="Etienne LEVEAU" userId="4c23112fff0c0e1f" providerId="LiveId" clId="{375D70B1-6B0D-45C1-B346-C88947CDDA89}" dt="2024-04-08T09:26:49.514" v="19658" actId="1036"/>
          <ac:spMkLst>
            <pc:docMk/>
            <pc:sldMk cId="1447420297" sldId="2142532572"/>
            <ac:spMk id="11" creationId="{57728FC8-60A4-E675-B320-FEDE6ED8AC85}"/>
          </ac:spMkLst>
        </pc:spChg>
        <pc:spChg chg="add del">
          <ac:chgData name="Etienne LEVEAU" userId="4c23112fff0c0e1f" providerId="LiveId" clId="{375D70B1-6B0D-45C1-B346-C88947CDDA89}" dt="2024-03-13T15:11:26.349" v="16350" actId="478"/>
          <ac:spMkLst>
            <pc:docMk/>
            <pc:sldMk cId="1447420297" sldId="2142532572"/>
            <ac:spMk id="11" creationId="{925FA791-F43C-C8A7-A0EE-9E00389D58A8}"/>
          </ac:spMkLst>
        </pc:spChg>
        <pc:spChg chg="add mod">
          <ac:chgData name="Etienne LEVEAU" userId="4c23112fff0c0e1f" providerId="LiveId" clId="{375D70B1-6B0D-45C1-B346-C88947CDDA89}" dt="2024-04-08T09:27:16.152" v="19673" actId="20577"/>
          <ac:spMkLst>
            <pc:docMk/>
            <pc:sldMk cId="1447420297" sldId="2142532572"/>
            <ac:spMk id="12" creationId="{0BA8D2D6-0E6C-3E3E-29AE-59988A69196D}"/>
          </ac:spMkLst>
        </pc:spChg>
        <pc:spChg chg="add mod">
          <ac:chgData name="Etienne LEVEAU" userId="4c23112fff0c0e1f" providerId="LiveId" clId="{375D70B1-6B0D-45C1-B346-C88947CDDA89}" dt="2024-04-08T09:27:53.964" v="19675" actId="207"/>
          <ac:spMkLst>
            <pc:docMk/>
            <pc:sldMk cId="1447420297" sldId="2142532572"/>
            <ac:spMk id="13" creationId="{0872C644-705B-4D49-C005-4DA7CB70EDB4}"/>
          </ac:spMkLst>
        </pc:spChg>
        <pc:spChg chg="add del mod">
          <ac:chgData name="Etienne LEVEAU" userId="4c23112fff0c0e1f" providerId="LiveId" clId="{375D70B1-6B0D-45C1-B346-C88947CDDA89}" dt="2024-03-13T15:15:28.369" v="16533" actId="478"/>
          <ac:spMkLst>
            <pc:docMk/>
            <pc:sldMk cId="1447420297" sldId="2142532572"/>
            <ac:spMk id="13" creationId="{E6BC501D-5DC2-E10D-3776-A75ACE38085F}"/>
          </ac:spMkLst>
        </pc:spChg>
        <pc:spChg chg="add mod">
          <ac:chgData name="Etienne LEVEAU" userId="4c23112fff0c0e1f" providerId="LiveId" clId="{375D70B1-6B0D-45C1-B346-C88947CDDA89}" dt="2024-04-08T09:26:49.514" v="19658" actId="1036"/>
          <ac:spMkLst>
            <pc:docMk/>
            <pc:sldMk cId="1447420297" sldId="2142532572"/>
            <ac:spMk id="14" creationId="{5BBB849E-750A-671F-3212-44D40A906DA6}"/>
          </ac:spMkLst>
        </pc:spChg>
        <pc:spChg chg="add del">
          <ac:chgData name="Etienne LEVEAU" userId="4c23112fff0c0e1f" providerId="LiveId" clId="{375D70B1-6B0D-45C1-B346-C88947CDDA89}" dt="2024-04-08T09:36:28.389" v="19677" actId="11529"/>
          <ac:spMkLst>
            <pc:docMk/>
            <pc:sldMk cId="1447420297" sldId="2142532572"/>
            <ac:spMk id="15" creationId="{BCA9207A-6814-20E1-7CA5-A2A1BC14F53E}"/>
          </ac:spMkLst>
        </pc:spChg>
        <pc:spChg chg="add mod">
          <ac:chgData name="Etienne LEVEAU" userId="4c23112fff0c0e1f" providerId="LiveId" clId="{375D70B1-6B0D-45C1-B346-C88947CDDA89}" dt="2024-04-08T09:38:04.591" v="19747" actId="20577"/>
          <ac:spMkLst>
            <pc:docMk/>
            <pc:sldMk cId="1447420297" sldId="2142532572"/>
            <ac:spMk id="16" creationId="{F86674AE-D9B3-55A1-00C3-D6BCA1DD6E2A}"/>
          </ac:spMkLst>
        </pc:spChg>
      </pc:sldChg>
      <pc:sldChg chg="addSp delSp modSp add del mod">
        <pc:chgData name="Etienne LEVEAU" userId="4c23112fff0c0e1f" providerId="LiveId" clId="{375D70B1-6B0D-45C1-B346-C88947CDDA89}" dt="2024-04-08T09:53:52.214" v="19766" actId="47"/>
        <pc:sldMkLst>
          <pc:docMk/>
          <pc:sldMk cId="1055424235" sldId="2142532573"/>
        </pc:sldMkLst>
        <pc:spChg chg="add del mod">
          <ac:chgData name="Etienne LEVEAU" userId="4c23112fff0c0e1f" providerId="LiveId" clId="{375D70B1-6B0D-45C1-B346-C88947CDDA89}" dt="2024-03-12T15:56:52.425" v="12060" actId="478"/>
          <ac:spMkLst>
            <pc:docMk/>
            <pc:sldMk cId="1055424235" sldId="2142532573"/>
            <ac:spMk id="4" creationId="{655FC914-C74D-D139-5715-CEB986CFC645}"/>
          </ac:spMkLst>
        </pc:spChg>
        <pc:spChg chg="add del mod">
          <ac:chgData name="Etienne LEVEAU" userId="4c23112fff0c0e1f" providerId="LiveId" clId="{375D70B1-6B0D-45C1-B346-C88947CDDA89}" dt="2024-03-12T15:56:52.425" v="12060" actId="478"/>
          <ac:spMkLst>
            <pc:docMk/>
            <pc:sldMk cId="1055424235" sldId="2142532573"/>
            <ac:spMk id="8" creationId="{BD5E8F48-AB8A-DD26-6873-3BFA95DBF9FF}"/>
          </ac:spMkLst>
        </pc:spChg>
        <pc:spChg chg="add del mod">
          <ac:chgData name="Etienne LEVEAU" userId="4c23112fff0c0e1f" providerId="LiveId" clId="{375D70B1-6B0D-45C1-B346-C88947CDDA89}" dt="2024-03-12T15:56:52.425" v="12060" actId="478"/>
          <ac:spMkLst>
            <pc:docMk/>
            <pc:sldMk cId="1055424235" sldId="2142532573"/>
            <ac:spMk id="9" creationId="{AAD75D71-E7C5-5DAB-9542-F1505AB40747}"/>
          </ac:spMkLst>
        </pc:spChg>
        <pc:spChg chg="add del">
          <ac:chgData name="Etienne LEVEAU" userId="4c23112fff0c0e1f" providerId="LiveId" clId="{375D70B1-6B0D-45C1-B346-C88947CDDA89}" dt="2024-03-13T16:08:13.487" v="17370" actId="478"/>
          <ac:spMkLst>
            <pc:docMk/>
            <pc:sldMk cId="1055424235" sldId="2142532573"/>
            <ac:spMk id="9" creationId="{C06265B7-174C-631F-9E9B-17DEDD4A7445}"/>
          </ac:spMkLst>
        </pc:spChg>
        <pc:spChg chg="add del mod">
          <ac:chgData name="Etienne LEVEAU" userId="4c23112fff0c0e1f" providerId="LiveId" clId="{375D70B1-6B0D-45C1-B346-C88947CDDA89}" dt="2024-03-13T15:56:42.510" v="17333" actId="478"/>
          <ac:spMkLst>
            <pc:docMk/>
            <pc:sldMk cId="1055424235" sldId="2142532573"/>
            <ac:spMk id="10" creationId="{9D2D8774-6F31-764C-8F9A-2B0C7E5F37F4}"/>
          </ac:spMkLst>
        </pc:spChg>
        <pc:spChg chg="add del mod">
          <ac:chgData name="Etienne LEVEAU" userId="4c23112fff0c0e1f" providerId="LiveId" clId="{375D70B1-6B0D-45C1-B346-C88947CDDA89}" dt="2024-03-13T15:56:42.510" v="17333" actId="478"/>
          <ac:spMkLst>
            <pc:docMk/>
            <pc:sldMk cId="1055424235" sldId="2142532573"/>
            <ac:spMk id="11" creationId="{028192B3-9163-FED7-D7D0-88C22E4D6915}"/>
          </ac:spMkLst>
        </pc:spChg>
        <pc:spChg chg="add del mod">
          <ac:chgData name="Etienne LEVEAU" userId="4c23112fff0c0e1f" providerId="LiveId" clId="{375D70B1-6B0D-45C1-B346-C88947CDDA89}" dt="2024-03-13T15:56:42.510" v="17333" actId="478"/>
          <ac:spMkLst>
            <pc:docMk/>
            <pc:sldMk cId="1055424235" sldId="2142532573"/>
            <ac:spMk id="12" creationId="{B5B8C35F-7121-A6E2-5482-2B9974F745E6}"/>
          </ac:spMkLst>
        </pc:spChg>
        <pc:spChg chg="add mod">
          <ac:chgData name="Etienne LEVEAU" userId="4c23112fff0c0e1f" providerId="LiveId" clId="{375D70B1-6B0D-45C1-B346-C88947CDDA89}" dt="2024-03-14T13:58:09.297" v="19371" actId="255"/>
          <ac:spMkLst>
            <pc:docMk/>
            <pc:sldMk cId="1055424235" sldId="2142532573"/>
            <ac:spMk id="15" creationId="{D17C2B10-5479-5146-F0E7-62A5834CF784}"/>
          </ac:spMkLst>
        </pc:spChg>
        <pc:spChg chg="add mod">
          <ac:chgData name="Etienne LEVEAU" userId="4c23112fff0c0e1f" providerId="LiveId" clId="{375D70B1-6B0D-45C1-B346-C88947CDDA89}" dt="2024-03-14T13:58:09.297" v="19371" actId="255"/>
          <ac:spMkLst>
            <pc:docMk/>
            <pc:sldMk cId="1055424235" sldId="2142532573"/>
            <ac:spMk id="16" creationId="{895D90E8-2921-35E0-585A-F4515D6EA961}"/>
          </ac:spMkLst>
        </pc:spChg>
        <pc:picChg chg="add mod">
          <ac:chgData name="Etienne LEVEAU" userId="4c23112fff0c0e1f" providerId="LiveId" clId="{375D70B1-6B0D-45C1-B346-C88947CDDA89}" dt="2024-03-13T16:05:23.984" v="17368" actId="1076"/>
          <ac:picMkLst>
            <pc:docMk/>
            <pc:sldMk cId="1055424235" sldId="2142532573"/>
            <ac:picMk id="8" creationId="{E9830E36-AEB9-5662-8EFE-72617807AE0D}"/>
          </ac:picMkLst>
        </pc:picChg>
        <pc:picChg chg="add mod">
          <ac:chgData name="Etienne LEVEAU" userId="4c23112fff0c0e1f" providerId="LiveId" clId="{375D70B1-6B0D-45C1-B346-C88947CDDA89}" dt="2024-03-13T16:11:02.208" v="17695" actId="1076"/>
          <ac:picMkLst>
            <pc:docMk/>
            <pc:sldMk cId="1055424235" sldId="2142532573"/>
            <ac:picMk id="14" creationId="{D6A158D3-3270-333B-ADDA-A23D0CA33F70}"/>
          </ac:picMkLst>
        </pc:picChg>
      </pc:sldChg>
      <pc:sldChg chg="addSp delSp modSp add mod ord">
        <pc:chgData name="Etienne LEVEAU" userId="4c23112fff0c0e1f" providerId="LiveId" clId="{375D70B1-6B0D-45C1-B346-C88947CDDA89}" dt="2024-04-08T08:43:40.700" v="19412" actId="20577"/>
        <pc:sldMkLst>
          <pc:docMk/>
          <pc:sldMk cId="705929894" sldId="2142532574"/>
        </pc:sldMkLst>
        <pc:spChg chg="mod">
          <ac:chgData name="Etienne LEVEAU" userId="4c23112fff0c0e1f" providerId="LiveId" clId="{375D70B1-6B0D-45C1-B346-C88947CDDA89}" dt="2024-03-12T16:02:40.290" v="12076" actId="20577"/>
          <ac:spMkLst>
            <pc:docMk/>
            <pc:sldMk cId="705929894" sldId="2142532574"/>
            <ac:spMk id="3" creationId="{71836589-3C74-34BB-F103-F09B51E97893}"/>
          </ac:spMkLst>
        </pc:spChg>
        <pc:spChg chg="add mod">
          <ac:chgData name="Etienne LEVEAU" userId="4c23112fff0c0e1f" providerId="LiveId" clId="{375D70B1-6B0D-45C1-B346-C88947CDDA89}" dt="2024-03-14T14:07:15.443" v="19378" actId="20577"/>
          <ac:spMkLst>
            <pc:docMk/>
            <pc:sldMk cId="705929894" sldId="2142532574"/>
            <ac:spMk id="4" creationId="{DB5D93DD-E3E4-A2EB-6A51-411B8A6E8E4F}"/>
          </ac:spMkLst>
        </pc:spChg>
        <pc:spChg chg="add mod">
          <ac:chgData name="Etienne LEVEAU" userId="4c23112fff0c0e1f" providerId="LiveId" clId="{375D70B1-6B0D-45C1-B346-C88947CDDA89}" dt="2024-04-08T08:43:40.700" v="19412" actId="20577"/>
          <ac:spMkLst>
            <pc:docMk/>
            <pc:sldMk cId="705929894" sldId="2142532574"/>
            <ac:spMk id="6" creationId="{2BC258E3-B1FE-3C1F-FFAD-75576C41D957}"/>
          </ac:spMkLst>
        </pc:spChg>
        <pc:graphicFrameChg chg="del">
          <ac:chgData name="Etienne LEVEAU" userId="4c23112fff0c0e1f" providerId="LiveId" clId="{375D70B1-6B0D-45C1-B346-C88947CDDA89}" dt="2024-03-12T16:01:38.621" v="12068" actId="478"/>
          <ac:graphicFrameMkLst>
            <pc:docMk/>
            <pc:sldMk cId="705929894" sldId="2142532574"/>
            <ac:graphicFrameMk id="4" creationId="{8D8BAE30-2053-D262-9E66-6F83540FD307}"/>
          </ac:graphicFrameMkLst>
        </pc:graphicFrameChg>
        <pc:picChg chg="add mod modCrop">
          <ac:chgData name="Etienne LEVEAU" userId="4c23112fff0c0e1f" providerId="LiveId" clId="{375D70B1-6B0D-45C1-B346-C88947CDDA89}" dt="2024-03-14T08:49:55.698" v="18567" actId="1076"/>
          <ac:picMkLst>
            <pc:docMk/>
            <pc:sldMk cId="705929894" sldId="2142532574"/>
            <ac:picMk id="7" creationId="{EB2243EC-DCD1-DF9E-9F93-A2432284E653}"/>
          </ac:picMkLst>
        </pc:picChg>
        <pc:picChg chg="add del mod">
          <ac:chgData name="Etienne LEVEAU" userId="4c23112fff0c0e1f" providerId="LiveId" clId="{375D70B1-6B0D-45C1-B346-C88947CDDA89}" dt="2024-03-14T08:50:50.715" v="18573" actId="478"/>
          <ac:picMkLst>
            <pc:docMk/>
            <pc:sldMk cId="705929894" sldId="2142532574"/>
            <ac:picMk id="8" creationId="{49542646-DF82-B6DE-FEAC-5CD3FA7D1194}"/>
          </ac:picMkLst>
        </pc:picChg>
        <pc:picChg chg="add del mod">
          <ac:chgData name="Etienne LEVEAU" userId="4c23112fff0c0e1f" providerId="LiveId" clId="{375D70B1-6B0D-45C1-B346-C88947CDDA89}" dt="2024-03-14T09:11:34.821" v="19258" actId="478"/>
          <ac:picMkLst>
            <pc:docMk/>
            <pc:sldMk cId="705929894" sldId="2142532574"/>
            <ac:picMk id="10" creationId="{EB75BE32-ED37-53F9-EE8F-0E114188A371}"/>
          </ac:picMkLst>
        </pc:picChg>
        <pc:picChg chg="add mod">
          <ac:chgData name="Etienne LEVEAU" userId="4c23112fff0c0e1f" providerId="LiveId" clId="{375D70B1-6B0D-45C1-B346-C88947CDDA89}" dt="2024-03-14T09:12:11.891" v="19269" actId="1035"/>
          <ac:picMkLst>
            <pc:docMk/>
            <pc:sldMk cId="705929894" sldId="2142532574"/>
            <ac:picMk id="12" creationId="{B1FCC7BE-181E-CB15-0AEA-25304E114404}"/>
          </ac:picMkLst>
        </pc:picChg>
      </pc:sldChg>
      <pc:sldChg chg="addSp delSp modSp add mod">
        <pc:chgData name="Etienne LEVEAU" userId="4c23112fff0c0e1f" providerId="LiveId" clId="{375D70B1-6B0D-45C1-B346-C88947CDDA89}" dt="2024-04-08T09:56:12.674" v="19774" actId="20577"/>
        <pc:sldMkLst>
          <pc:docMk/>
          <pc:sldMk cId="2843499789" sldId="2142532575"/>
        </pc:sldMkLst>
        <pc:spChg chg="add mod">
          <ac:chgData name="Etienne LEVEAU" userId="4c23112fff0c0e1f" providerId="LiveId" clId="{375D70B1-6B0D-45C1-B346-C88947CDDA89}" dt="2024-04-08T09:40:35.913" v="19749" actId="1076"/>
          <ac:spMkLst>
            <pc:docMk/>
            <pc:sldMk cId="2843499789" sldId="2142532575"/>
            <ac:spMk id="4" creationId="{9B5A0AF0-6780-8B4D-8752-E08A4E64DB41}"/>
          </ac:spMkLst>
        </pc:spChg>
        <pc:spChg chg="mod">
          <ac:chgData name="Etienne LEVEAU" userId="4c23112fff0c0e1f" providerId="LiveId" clId="{375D70B1-6B0D-45C1-B346-C88947CDDA89}" dt="2024-04-08T09:56:12.674" v="19774" actId="20577"/>
          <ac:spMkLst>
            <pc:docMk/>
            <pc:sldMk cId="2843499789" sldId="2142532575"/>
            <ac:spMk id="5" creationId="{6BE935B6-8DA9-434E-9B40-9C6AD2E6FDF9}"/>
          </ac:spMkLst>
        </pc:spChg>
        <pc:spChg chg="add mod">
          <ac:chgData name="Etienne LEVEAU" userId="4c23112fff0c0e1f" providerId="LiveId" clId="{375D70B1-6B0D-45C1-B346-C88947CDDA89}" dt="2024-04-08T09:40:40.482" v="19750" actId="1076"/>
          <ac:spMkLst>
            <pc:docMk/>
            <pc:sldMk cId="2843499789" sldId="2142532575"/>
            <ac:spMk id="8" creationId="{344CC59B-9532-8ABC-F8D6-ED5399FFF51F}"/>
          </ac:spMkLst>
        </pc:spChg>
        <pc:spChg chg="add mod">
          <ac:chgData name="Etienne LEVEAU" userId="4c23112fff0c0e1f" providerId="LiveId" clId="{375D70B1-6B0D-45C1-B346-C88947CDDA89}" dt="2024-04-08T09:40:44.504" v="19751" actId="1076"/>
          <ac:spMkLst>
            <pc:docMk/>
            <pc:sldMk cId="2843499789" sldId="2142532575"/>
            <ac:spMk id="9" creationId="{8C4701CE-9D8B-1840-0F1E-C99D6CE44E6C}"/>
          </ac:spMkLst>
        </pc:spChg>
        <pc:spChg chg="mod">
          <ac:chgData name="Etienne LEVEAU" userId="4c23112fff0c0e1f" providerId="LiveId" clId="{375D70B1-6B0D-45C1-B346-C88947CDDA89}" dt="2024-04-08T09:40:59.868" v="19755" actId="207"/>
          <ac:spMkLst>
            <pc:docMk/>
            <pc:sldMk cId="2843499789" sldId="2142532575"/>
            <ac:spMk id="12" creationId="{B5B8C35F-7121-A6E2-5482-2B9974F745E6}"/>
          </ac:spMkLst>
        </pc:spChg>
        <pc:spChg chg="add mod">
          <ac:chgData name="Etienne LEVEAU" userId="4c23112fff0c0e1f" providerId="LiveId" clId="{375D70B1-6B0D-45C1-B346-C88947CDDA89}" dt="2024-04-08T09:53:49.218" v="19765" actId="1076"/>
          <ac:spMkLst>
            <pc:docMk/>
            <pc:sldMk cId="2843499789" sldId="2142532575"/>
            <ac:spMk id="13" creationId="{F9D31BA3-9938-A4F1-3B7C-A398C917264C}"/>
          </ac:spMkLst>
        </pc:spChg>
        <pc:spChg chg="add mod">
          <ac:chgData name="Etienne LEVEAU" userId="4c23112fff0c0e1f" providerId="LiveId" clId="{375D70B1-6B0D-45C1-B346-C88947CDDA89}" dt="2024-04-08T09:53:47.258" v="19764" actId="1076"/>
          <ac:spMkLst>
            <pc:docMk/>
            <pc:sldMk cId="2843499789" sldId="2142532575"/>
            <ac:spMk id="22" creationId="{F7274C9B-F5D4-2EDE-5EAE-C240EA4BA27D}"/>
          </ac:spMkLst>
        </pc:spChg>
        <pc:spChg chg="add del mod">
          <ac:chgData name="Etienne LEVEAU" userId="4c23112fff0c0e1f" providerId="LiveId" clId="{375D70B1-6B0D-45C1-B346-C88947CDDA89}" dt="2024-04-08T09:53:44.905" v="19763" actId="478"/>
          <ac:spMkLst>
            <pc:docMk/>
            <pc:sldMk cId="2843499789" sldId="2142532575"/>
            <ac:spMk id="23" creationId="{45FFB7BA-9D41-00F6-C654-719F61797691}"/>
          </ac:spMkLst>
        </pc:spChg>
        <pc:cxnChg chg="add mod">
          <ac:chgData name="Etienne LEVEAU" userId="4c23112fff0c0e1f" providerId="LiveId" clId="{375D70B1-6B0D-45C1-B346-C88947CDDA89}" dt="2024-04-08T09:40:44.504" v="19751" actId="1076"/>
          <ac:cxnSpMkLst>
            <pc:docMk/>
            <pc:sldMk cId="2843499789" sldId="2142532575"/>
            <ac:cxnSpMk id="15" creationId="{80A1B1EF-2503-0BE0-D84B-7EBA2D112FDC}"/>
          </ac:cxnSpMkLst>
        </pc:cxnChg>
        <pc:cxnChg chg="add mod">
          <ac:chgData name="Etienne LEVEAU" userId="4c23112fff0c0e1f" providerId="LiveId" clId="{375D70B1-6B0D-45C1-B346-C88947CDDA89}" dt="2024-04-08T09:40:44.504" v="19751" actId="1076"/>
          <ac:cxnSpMkLst>
            <pc:docMk/>
            <pc:sldMk cId="2843499789" sldId="2142532575"/>
            <ac:cxnSpMk id="17" creationId="{63F9F8BE-DD08-602F-37F9-7B43410AFD30}"/>
          </ac:cxnSpMkLst>
        </pc:cxnChg>
      </pc:sldChg>
      <pc:sldChg chg="addSp modSp add ord">
        <pc:chgData name="Etienne LEVEAU" userId="4c23112fff0c0e1f" providerId="LiveId" clId="{375D70B1-6B0D-45C1-B346-C88947CDDA89}" dt="2024-04-08T08:47:32.187" v="19424"/>
        <pc:sldMkLst>
          <pc:docMk/>
          <pc:sldMk cId="2350391299" sldId="2142532576"/>
        </pc:sldMkLst>
        <pc:spChg chg="add mod">
          <ac:chgData name="Etienne LEVEAU" userId="4c23112fff0c0e1f" providerId="LiveId" clId="{375D70B1-6B0D-45C1-B346-C88947CDDA89}" dt="2024-04-08T08:41:45.432" v="19395"/>
          <ac:spMkLst>
            <pc:docMk/>
            <pc:sldMk cId="2350391299" sldId="2142532576"/>
            <ac:spMk id="4" creationId="{F5B35CEC-CAB9-7E77-70F3-20521EB42872}"/>
          </ac:spMkLst>
        </pc:spChg>
        <pc:picChg chg="add mod">
          <ac:chgData name="Etienne LEVEAU" userId="4c23112fff0c0e1f" providerId="LiveId" clId="{375D70B1-6B0D-45C1-B346-C88947CDDA89}" dt="2024-04-08T08:47:32.187" v="19424"/>
          <ac:picMkLst>
            <pc:docMk/>
            <pc:sldMk cId="2350391299" sldId="2142532576"/>
            <ac:picMk id="5" creationId="{FB2CA52F-A1B4-3E54-1A64-23ACD3CC5206}"/>
          </ac:picMkLst>
        </pc:picChg>
      </pc:sldChg>
      <pc:sldChg chg="addSp modSp add">
        <pc:chgData name="Etienne LEVEAU" userId="4c23112fff0c0e1f" providerId="LiveId" clId="{375D70B1-6B0D-45C1-B346-C88947CDDA89}" dt="2024-04-08T08:47:48.023" v="19425"/>
        <pc:sldMkLst>
          <pc:docMk/>
          <pc:sldMk cId="2809535575" sldId="2142532577"/>
        </pc:sldMkLst>
        <pc:spChg chg="add mod">
          <ac:chgData name="Etienne LEVEAU" userId="4c23112fff0c0e1f" providerId="LiveId" clId="{375D70B1-6B0D-45C1-B346-C88947CDDA89}" dt="2024-04-08T08:41:29.691" v="19392"/>
          <ac:spMkLst>
            <pc:docMk/>
            <pc:sldMk cId="2809535575" sldId="2142532577"/>
            <ac:spMk id="2" creationId="{E8089AF1-7521-151A-652A-546494DC65B0}"/>
          </ac:spMkLst>
        </pc:spChg>
        <pc:picChg chg="add mod">
          <ac:chgData name="Etienne LEVEAU" userId="4c23112fff0c0e1f" providerId="LiveId" clId="{375D70B1-6B0D-45C1-B346-C88947CDDA89}" dt="2024-04-08T08:47:48.023" v="19425"/>
          <ac:picMkLst>
            <pc:docMk/>
            <pc:sldMk cId="2809535575" sldId="2142532577"/>
            <ac:picMk id="4" creationId="{574DDD82-FCCC-743C-49FC-2F77981C6C4F}"/>
          </ac:picMkLst>
        </pc:picChg>
      </pc:sldChg>
      <pc:sldChg chg="addSp delSp modSp add">
        <pc:chgData name="Etienne LEVEAU" userId="4c23112fff0c0e1f" providerId="LiveId" clId="{375D70B1-6B0D-45C1-B346-C88947CDDA89}" dt="2024-04-08T08:52:51.918" v="19491" actId="478"/>
        <pc:sldMkLst>
          <pc:docMk/>
          <pc:sldMk cId="1972064027" sldId="2142532578"/>
        </pc:sldMkLst>
        <pc:spChg chg="add mod">
          <ac:chgData name="Etienne LEVEAU" userId="4c23112fff0c0e1f" providerId="LiveId" clId="{375D70B1-6B0D-45C1-B346-C88947CDDA89}" dt="2024-04-08T08:42:10.283" v="19397"/>
          <ac:spMkLst>
            <pc:docMk/>
            <pc:sldMk cId="1972064027" sldId="2142532578"/>
            <ac:spMk id="2" creationId="{DF2FD249-18D3-F37C-2FF6-B12AF8CDFACC}"/>
          </ac:spMkLst>
        </pc:spChg>
        <pc:picChg chg="add del mod">
          <ac:chgData name="Etienne LEVEAU" userId="4c23112fff0c0e1f" providerId="LiveId" clId="{375D70B1-6B0D-45C1-B346-C88947CDDA89}" dt="2024-04-08T08:52:51.918" v="19491" actId="478"/>
          <ac:picMkLst>
            <pc:docMk/>
            <pc:sldMk cId="1972064027" sldId="2142532578"/>
            <ac:picMk id="5" creationId="{80C0EBDD-CF4D-312A-B1FA-395ED7B1BDF8}"/>
          </ac:picMkLst>
        </pc:picChg>
      </pc:sldChg>
      <pc:sldChg chg="addSp modSp add">
        <pc:chgData name="Etienne LEVEAU" userId="4c23112fff0c0e1f" providerId="LiveId" clId="{375D70B1-6B0D-45C1-B346-C88947CDDA89}" dt="2024-04-08T08:42:20.612" v="19398"/>
        <pc:sldMkLst>
          <pc:docMk/>
          <pc:sldMk cId="2092921385" sldId="2142532579"/>
        </pc:sldMkLst>
        <pc:spChg chg="add mod">
          <ac:chgData name="Etienne LEVEAU" userId="4c23112fff0c0e1f" providerId="LiveId" clId="{375D70B1-6B0D-45C1-B346-C88947CDDA89}" dt="2024-04-08T08:42:20.612" v="19398"/>
          <ac:spMkLst>
            <pc:docMk/>
            <pc:sldMk cId="2092921385" sldId="2142532579"/>
            <ac:spMk id="4" creationId="{7E47DF13-3A8A-9E6C-C3E6-51C97C8CC2B7}"/>
          </ac:spMkLst>
        </pc:spChg>
      </pc:sldChg>
      <pc:sldChg chg="addSp modSp add">
        <pc:chgData name="Etienne LEVEAU" userId="4c23112fff0c0e1f" providerId="LiveId" clId="{375D70B1-6B0D-45C1-B346-C88947CDDA89}" dt="2024-04-08T08:42:38.981" v="19400"/>
        <pc:sldMkLst>
          <pc:docMk/>
          <pc:sldMk cId="2365780030" sldId="2142532580"/>
        </pc:sldMkLst>
        <pc:spChg chg="add mod">
          <ac:chgData name="Etienne LEVEAU" userId="4c23112fff0c0e1f" providerId="LiveId" clId="{375D70B1-6B0D-45C1-B346-C88947CDDA89}" dt="2024-04-08T08:42:38.981" v="19400"/>
          <ac:spMkLst>
            <pc:docMk/>
            <pc:sldMk cId="2365780030" sldId="2142532580"/>
            <ac:spMk id="2" creationId="{64A328DE-39ED-5AEC-7F53-BDD1090B3E99}"/>
          </ac:spMkLst>
        </pc:spChg>
      </pc:sldChg>
      <pc:sldChg chg="addSp modSp add del">
        <pc:chgData name="Etienne LEVEAU" userId="4c23112fff0c0e1f" providerId="LiveId" clId="{375D70B1-6B0D-45C1-B346-C88947CDDA89}" dt="2024-04-09T13:36:34.080" v="19776" actId="47"/>
        <pc:sldMkLst>
          <pc:docMk/>
          <pc:sldMk cId="3773027481" sldId="2142532581"/>
        </pc:sldMkLst>
        <pc:spChg chg="add mod">
          <ac:chgData name="Etienne LEVEAU" userId="4c23112fff0c0e1f" providerId="LiveId" clId="{375D70B1-6B0D-45C1-B346-C88947CDDA89}" dt="2024-04-08T08:42:42.099" v="19401"/>
          <ac:spMkLst>
            <pc:docMk/>
            <pc:sldMk cId="3773027481" sldId="2142532581"/>
            <ac:spMk id="2" creationId="{056F7AF4-EDD3-CE11-BD16-E6781E31C227}"/>
          </ac:spMkLst>
        </pc:spChg>
      </pc:sldChg>
      <pc:sldChg chg="addSp modSp add">
        <pc:chgData name="Etienne LEVEAU" userId="4c23112fff0c0e1f" providerId="LiveId" clId="{375D70B1-6B0D-45C1-B346-C88947CDDA89}" dt="2024-04-08T08:42:29.609" v="19399"/>
        <pc:sldMkLst>
          <pc:docMk/>
          <pc:sldMk cId="104889437" sldId="2142532582"/>
        </pc:sldMkLst>
        <pc:spChg chg="add mod">
          <ac:chgData name="Etienne LEVEAU" userId="4c23112fff0c0e1f" providerId="LiveId" clId="{375D70B1-6B0D-45C1-B346-C88947CDDA89}" dt="2024-04-08T08:42:29.609" v="19399"/>
          <ac:spMkLst>
            <pc:docMk/>
            <pc:sldMk cId="104889437" sldId="2142532582"/>
            <ac:spMk id="2" creationId="{72FC6A81-1E1E-516A-0975-317166AC61E2}"/>
          </ac:spMkLst>
        </pc:spChg>
      </pc:sldChg>
      <pc:sldChg chg="addSp modSp add mod">
        <pc:chgData name="Etienne LEVEAU" userId="4c23112fff0c0e1f" providerId="LiveId" clId="{375D70B1-6B0D-45C1-B346-C88947CDDA89}" dt="2024-04-08T08:42:58.087" v="19403" actId="1076"/>
        <pc:sldMkLst>
          <pc:docMk/>
          <pc:sldMk cId="2897924252" sldId="2142532583"/>
        </pc:sldMkLst>
        <pc:spChg chg="add mod">
          <ac:chgData name="Etienne LEVEAU" userId="4c23112fff0c0e1f" providerId="LiveId" clId="{375D70B1-6B0D-45C1-B346-C88947CDDA89}" dt="2024-04-08T08:42:51.783" v="19402"/>
          <ac:spMkLst>
            <pc:docMk/>
            <pc:sldMk cId="2897924252" sldId="2142532583"/>
            <ac:spMk id="2" creationId="{301E7AA9-A2F2-E73D-116C-369AB0C0F8C8}"/>
          </ac:spMkLst>
        </pc:spChg>
        <pc:picChg chg="mod">
          <ac:chgData name="Etienne LEVEAU" userId="4c23112fff0c0e1f" providerId="LiveId" clId="{375D70B1-6B0D-45C1-B346-C88947CDDA89}" dt="2024-04-08T08:42:58.087" v="19403" actId="1076"/>
          <ac:picMkLst>
            <pc:docMk/>
            <pc:sldMk cId="2897924252" sldId="2142532583"/>
            <ac:picMk id="23" creationId="{8CBC5BCE-36AF-D70E-D8D5-DB0E2465C5EA}"/>
          </ac:picMkLst>
        </pc:picChg>
      </pc:sldChg>
      <pc:sldChg chg="addSp modSp add del">
        <pc:chgData name="Etienne LEVEAU" userId="4c23112fff0c0e1f" providerId="LiveId" clId="{375D70B1-6B0D-45C1-B346-C88947CDDA89}" dt="2024-04-09T13:35:16.677" v="19775" actId="47"/>
        <pc:sldMkLst>
          <pc:docMk/>
          <pc:sldMk cId="5695783" sldId="2142532584"/>
        </pc:sldMkLst>
        <pc:spChg chg="add mod">
          <ac:chgData name="Etienne LEVEAU" userId="4c23112fff0c0e1f" providerId="LiveId" clId="{375D70B1-6B0D-45C1-B346-C88947CDDA89}" dt="2024-04-08T08:43:02.103" v="19404"/>
          <ac:spMkLst>
            <pc:docMk/>
            <pc:sldMk cId="5695783" sldId="2142532584"/>
            <ac:spMk id="2" creationId="{619AE6C9-CB71-4BD2-961B-01346BED607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5BED7-BE0C-45F9-8F8A-FC3350FD9F28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630F8-676D-4B15-A7F0-3E5568B230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210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>
                <a:solidFill>
                  <a:srgbClr val="30346B"/>
                </a:solidFill>
              </a:rPr>
              <a:t>KAPELA design, développe et connecte des solutions logicielles responsables qui boost votre performance et donne le sourire à vos utilisateurs. </a:t>
            </a:r>
          </a:p>
          <a:p>
            <a:endParaRPr lang="fr-FR"/>
          </a:p>
          <a:p>
            <a:r>
              <a:rPr lang="fr-FR"/>
              <a:t>Association des expertises conseil et développements nous intervenons sur :</a:t>
            </a:r>
          </a:p>
          <a:p>
            <a:endParaRPr lang="fr-FR"/>
          </a:p>
          <a:p>
            <a:r>
              <a:rPr lang="fr-FR" b="1">
                <a:solidFill>
                  <a:srgbClr val="30346B"/>
                </a:solidFill>
              </a:rPr>
              <a:t>Le produit </a:t>
            </a:r>
            <a:r>
              <a:rPr lang="fr-FR"/>
              <a:t>: Stratégie, éco conception, design, développement logiciel, data.</a:t>
            </a:r>
          </a:p>
          <a:p>
            <a:endParaRPr lang="fr-FR"/>
          </a:p>
          <a:p>
            <a:r>
              <a:rPr lang="fr-FR" b="1">
                <a:solidFill>
                  <a:srgbClr val="30346B"/>
                </a:solidFill>
              </a:rPr>
              <a:t>La performance d’ équipe </a:t>
            </a:r>
            <a:r>
              <a:rPr lang="fr-FR"/>
              <a:t>: Pilotage de projet, Scrum </a:t>
            </a:r>
            <a:r>
              <a:rPr lang="fr-FR" err="1"/>
              <a:t>Mastering</a:t>
            </a:r>
            <a:r>
              <a:rPr lang="fr-FR"/>
              <a:t>, construction et coaching d’équipe Agile.</a:t>
            </a:r>
          </a:p>
          <a:p>
            <a:endParaRPr lang="fr-FR"/>
          </a:p>
          <a:p>
            <a:r>
              <a:rPr lang="fr-FR" b="1">
                <a:solidFill>
                  <a:srgbClr val="30346B"/>
                </a:solidFill>
              </a:rPr>
              <a:t>L’intégration </a:t>
            </a:r>
            <a:r>
              <a:rPr lang="fr-FR"/>
              <a:t> : solution </a:t>
            </a:r>
            <a:r>
              <a:rPr lang="fr-FR" err="1"/>
              <a:t>midleware</a:t>
            </a:r>
            <a:r>
              <a:rPr lang="fr-FR"/>
              <a:t>, </a:t>
            </a:r>
            <a:r>
              <a:rPr lang="fr-FR" err="1"/>
              <a:t>WebServices</a:t>
            </a:r>
            <a:r>
              <a:rPr lang="fr-FR"/>
              <a:t>, API Management, </a:t>
            </a:r>
          </a:p>
          <a:p>
            <a:endParaRPr lang="fr-FR"/>
          </a:p>
          <a:p>
            <a:r>
              <a:rPr lang="fr-FR" b="1">
                <a:solidFill>
                  <a:srgbClr val="30346B"/>
                </a:solidFill>
              </a:rPr>
              <a:t>Les déploiements et qualité </a:t>
            </a:r>
            <a:r>
              <a:rPr lang="fr-FR"/>
              <a:t>: DevOps, automatisation, test et sécurité</a:t>
            </a:r>
          </a:p>
          <a:p>
            <a:endParaRPr lang="fr-FR"/>
          </a:p>
          <a:p>
            <a:r>
              <a:rPr lang="fr-FR" b="1"/>
              <a:t>La data </a:t>
            </a:r>
            <a:r>
              <a:rPr lang="fr-FR" b="0"/>
              <a:t>: Gouvernance, architecture, data </a:t>
            </a:r>
            <a:r>
              <a:rPr lang="fr-FR" b="0" err="1"/>
              <a:t>engineer</a:t>
            </a:r>
            <a:endParaRPr lang="fr-FR" b="1"/>
          </a:p>
          <a:p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6D3D-A0A1-4AA6-9973-F19B63B144D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2312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E64B84-C2A2-55D8-EFB0-07D8DADCA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5CCF3F0-3B54-BA3D-6A0C-1F1DC26318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28693A-E1A5-9981-303B-5EC63C478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5C75-F20D-4A8F-BBB2-28B0A1951B30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AEE546-555A-AB2C-DD03-DC928AC2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92D296-2793-B7CF-30E5-5A212B604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1C14-C070-48DD-AE94-4960EBE0F4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7529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A31815-EB19-2FBF-304E-6CC7DAF1E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E5BE5D0-9755-62CE-1A35-BAC21FDD7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54C66E-D752-F809-8129-4B13C1FFB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5C75-F20D-4A8F-BBB2-28B0A1951B30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AD018B-F299-755C-4493-A1B3E1030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E9CFD7-8824-AEE0-DCA6-82C3C7F60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1C14-C070-48DD-AE94-4960EBE0F4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41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A6F4C0A-C33D-385F-850E-187CD4D831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426CA11-E92A-EDC5-8F52-52E31EDD0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C5D22F-3313-2104-C51E-6E0026CFD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5C75-F20D-4A8F-BBB2-28B0A1951B30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6A3D2E-E36E-A2C8-CF71-D80284F17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B509B5-80B1-8BEC-C2D9-8CDECA0B9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1C14-C070-48DD-AE94-4960EBE0F4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673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9E2B30F8-80EB-422D-87C2-C604D366F3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976" y="515442"/>
            <a:ext cx="9706132" cy="5994142"/>
          </a:xfrm>
          <a:prstGeom prst="rect">
            <a:avLst/>
          </a:prstGeom>
        </p:spPr>
      </p:pic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84672A74-0461-4D89-B993-102C18DFBA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892" y="2096719"/>
            <a:ext cx="5083175" cy="12997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solidFill>
                  <a:srgbClr val="1F286D"/>
                </a:solidFill>
                <a:latin typeface="+mj-lt"/>
              </a:defRPr>
            </a:lvl1pPr>
          </a:lstStyle>
          <a:p>
            <a:pPr lvl="0"/>
            <a:r>
              <a:rPr lang="fr-FR"/>
              <a:t>Titre de ma transition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4B4923-B959-4449-8AD7-B8430D83C5FC}"/>
              </a:ext>
            </a:extLst>
          </p:cNvPr>
          <p:cNvSpPr/>
          <p:nvPr userDrawn="1"/>
        </p:nvSpPr>
        <p:spPr>
          <a:xfrm>
            <a:off x="-2881" y="0"/>
            <a:ext cx="97772" cy="6858000"/>
          </a:xfrm>
          <a:prstGeom prst="rect">
            <a:avLst/>
          </a:prstGeom>
          <a:solidFill>
            <a:srgbClr val="303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262091C1-232F-448E-9D03-7B9B19AD67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03450" y="6618317"/>
            <a:ext cx="5985100" cy="24085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latin typeface="+mj-lt"/>
              </a:defRPr>
            </a:lvl1pPr>
          </a:lstStyle>
          <a:p>
            <a:pPr lvl="0"/>
            <a:r>
              <a:rPr lang="fr-FR"/>
              <a:t>Titre de la présentation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07942285-E422-407F-849E-344B5CF422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5694" y="6615709"/>
            <a:ext cx="2130253" cy="240850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latin typeface="+mj-lt"/>
              </a:defRPr>
            </a:lvl1pPr>
          </a:lstStyle>
          <a:p>
            <a:pPr lvl="0"/>
            <a:r>
              <a:rPr lang="fr-FR"/>
              <a:t>Confidentialité document</a:t>
            </a:r>
          </a:p>
        </p:txBody>
      </p:sp>
      <p:sp>
        <p:nvSpPr>
          <p:cNvPr id="11" name="Espace réservé du numéro de diapositive 4">
            <a:extLst>
              <a:ext uri="{FF2B5EF4-FFF2-40B4-BE49-F238E27FC236}">
                <a16:creationId xmlns:a16="http://schemas.microsoft.com/office/drawing/2014/main" id="{A6539C28-AA6D-4836-9677-1DA766B8CE46}"/>
              </a:ext>
            </a:extLst>
          </p:cNvPr>
          <p:cNvSpPr txBox="1">
            <a:spLocks/>
          </p:cNvSpPr>
          <p:nvPr userDrawn="1"/>
        </p:nvSpPr>
        <p:spPr>
          <a:xfrm>
            <a:off x="9029700" y="6613975"/>
            <a:ext cx="2743200" cy="240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C4B577-B390-488F-9E87-6A1A81DED042}" type="slidenum">
              <a:rPr kumimoji="0" lang="fr-FR" sz="10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329AFA1-EFD8-4509-98E3-7CBEFFA31D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755" y="308286"/>
            <a:ext cx="1206392" cy="32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08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D238E2-8FA5-5706-2FCC-20F0D1741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21B58A-3392-5B62-023E-E2AD67A0C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7CA19D-3DE0-CBBA-31C5-DA6F2DFEF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5C75-F20D-4A8F-BBB2-28B0A1951B30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B9604C-FC4E-7E44-DCEB-38A1B3D50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9E31EA-6A1A-38E7-3907-EC5C11651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1C14-C070-48DD-AE94-4960EBE0F4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194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30967-0AC6-5304-48FD-9F88961C9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B6BBD5-DAE4-FE0B-5D6A-3F4F2FB32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CA8995-6A4A-CAC8-16F9-51377BFE0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5C75-F20D-4A8F-BBB2-28B0A1951B30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71C311-9610-E14D-B308-D34EC8F7A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DE8FC8-4B00-200D-352B-571E68EB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1C14-C070-48DD-AE94-4960EBE0F4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657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332DFB-81D1-315B-0DD8-F340E323F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8859BB-190B-D165-9078-BA77CB60DA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84304F6-B7FD-2C2C-55CF-F87A9C904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AAAF8F-AB59-13C4-B26B-819037915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5C75-F20D-4A8F-BBB2-28B0A1951B30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BF95AE-9D62-BFA0-C0E2-0AACEA7C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A65598-83FA-93ED-3688-D9A27737E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1C14-C070-48DD-AE94-4960EBE0F4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402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5B0093-39AA-5798-4DE9-84F084DBE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16EDD8-C187-A46C-77A3-820550028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1AE9F0-3E3B-D022-3916-BE1FE76AB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94887CA-5B9A-9FD4-59FC-46EC4D2EA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03992D3-A668-5F1A-70AB-3BA600FBBF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465E4BD-7465-C2D2-1744-7944F3ABA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5C75-F20D-4A8F-BBB2-28B0A1951B30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3B17D37-03FA-7A61-A8FE-E81389507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FCE1F48-E199-1F27-0894-C2C50B496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1C14-C070-48DD-AE94-4960EBE0F4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0136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093916-E0CC-9480-F312-50BA23C6D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392B655-6861-C03F-1DFB-DE836518B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5C75-F20D-4A8F-BBB2-28B0A1951B30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77207AA-5E5F-6EE6-D56A-9EBA27530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89ADCD3-3FCD-92E2-B6E0-6F5517F37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1C14-C070-48DD-AE94-4960EBE0F4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361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B15CB0A-7B64-BF95-0C4E-2C6C7A8DB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5C75-F20D-4A8F-BBB2-28B0A1951B30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162C28D-0C39-B6DB-C17A-9EF3CC25A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C8B9701-CBA4-0A56-522C-377EDE682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1C14-C070-48DD-AE94-4960EBE0F4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434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204020-7E21-908A-F145-F4431BAF9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2BA90D-0D2E-454A-7A74-9CBA72524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C428CDB-51BA-CD94-36AD-F8B1C641A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7F1FEC7-11DC-CE72-CC66-A6D358FE7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5C75-F20D-4A8F-BBB2-28B0A1951B30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E544BE7-3C6D-0403-0211-E2A76A2F4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C7960D-1C36-0BBB-70D9-7C8025071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1C14-C070-48DD-AE94-4960EBE0F4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296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535930-3CA0-91C9-BC98-5B0DABBA0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5A527DC-59A1-1299-41E8-5824AA4581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2C6EC74-301C-AD68-7F04-8B5B23E05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05A802E-B21F-22A1-E21D-BA52203A3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5C75-F20D-4A8F-BBB2-28B0A1951B30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9815D0-A6E3-444A-72F1-CD6F38589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3FF50A-6656-B306-03A6-CDA0D14DF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1C14-C070-48DD-AE94-4960EBE0F4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24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FE749FE-4EE0-083A-4817-AC5DF49A4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244A0C-BB10-AC5C-7500-26BA0BC52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245B8B-B680-A946-4142-071DCB373C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B5C75-F20D-4A8F-BBB2-28B0A1951B30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35986E-87E8-E40E-5AF0-B3E5765078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552A9F-BA3A-57A6-F649-64353886D1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D1C14-C070-48DD-AE94-4960EBE0F4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4880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hyperlink" Target="https://www.castelis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stelis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xomind.fr/" TargetMode="External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omind.f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hyperlink" Target="https://galadrim.fr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aladrim.f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ieldstudio.fr/" TargetMode="External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ieldstudio.f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kapela.fr/" TargetMode="Externa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pela.f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vode.fr/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vode.f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ode.f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bm.com/fr-fr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bm.com/fr-f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roupe-isia.com/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roupe-isia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C35DFC90-8D1A-50FC-81B3-46C62941DFA3}"/>
              </a:ext>
            </a:extLst>
          </p:cNvPr>
          <p:cNvSpPr txBox="1"/>
          <p:nvPr/>
        </p:nvSpPr>
        <p:spPr>
          <a:xfrm>
            <a:off x="717382" y="1818231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30346B"/>
                </a:solidFill>
              </a:rPr>
              <a:t>Design   Développement   Data   Intégration 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4597DD6-2378-545D-173D-DF51FDFDDE68}"/>
              </a:ext>
            </a:extLst>
          </p:cNvPr>
          <p:cNvSpPr/>
          <p:nvPr/>
        </p:nvSpPr>
        <p:spPr>
          <a:xfrm>
            <a:off x="1560819" y="1962363"/>
            <a:ext cx="50291" cy="50291"/>
          </a:xfrm>
          <a:prstGeom prst="ellipse">
            <a:avLst/>
          </a:prstGeom>
          <a:solidFill>
            <a:srgbClr val="3034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0CAE5B6E-4163-F921-DA09-2E1EA74D882F}"/>
              </a:ext>
            </a:extLst>
          </p:cNvPr>
          <p:cNvSpPr/>
          <p:nvPr/>
        </p:nvSpPr>
        <p:spPr>
          <a:xfrm>
            <a:off x="3611303" y="1982255"/>
            <a:ext cx="50291" cy="50291"/>
          </a:xfrm>
          <a:prstGeom prst="ellipse">
            <a:avLst/>
          </a:prstGeom>
          <a:solidFill>
            <a:srgbClr val="3034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FBFF1E6-B4D9-9D4B-24F6-6B3DA28340E2}"/>
              </a:ext>
            </a:extLst>
          </p:cNvPr>
          <p:cNvSpPr/>
          <p:nvPr/>
        </p:nvSpPr>
        <p:spPr>
          <a:xfrm>
            <a:off x="4737045" y="1972119"/>
            <a:ext cx="50291" cy="50291"/>
          </a:xfrm>
          <a:prstGeom prst="ellipse">
            <a:avLst/>
          </a:prstGeom>
          <a:solidFill>
            <a:srgbClr val="3034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9E77CE9-32BA-7BB5-3845-52D5BC57647B}"/>
              </a:ext>
            </a:extLst>
          </p:cNvPr>
          <p:cNvSpPr txBox="1"/>
          <p:nvPr/>
        </p:nvSpPr>
        <p:spPr>
          <a:xfrm>
            <a:off x="3573781" y="4036777"/>
            <a:ext cx="17717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>
                <a:solidFill>
                  <a:schemeClr val="bg1">
                    <a:lumMod val="65000"/>
                  </a:schemeClr>
                </a:solidFill>
              </a:rPr>
              <a:t>Leonard De Vinci</a:t>
            </a:r>
          </a:p>
        </p:txBody>
      </p:sp>
      <p:pic>
        <p:nvPicPr>
          <p:cNvPr id="4" name="Graphique 3" descr="Guillemet fermé avec un remplissage uni">
            <a:extLst>
              <a:ext uri="{FF2B5EF4-FFF2-40B4-BE49-F238E27FC236}">
                <a16:creationId xmlns:a16="http://schemas.microsoft.com/office/drawing/2014/main" id="{98064D52-3D9A-3137-BC97-43FBDF142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90244" y="3429000"/>
            <a:ext cx="687003" cy="687003"/>
          </a:xfrm>
          <a:prstGeom prst="rect">
            <a:avLst/>
          </a:prstGeom>
        </p:spPr>
      </p:pic>
      <p:pic>
        <p:nvPicPr>
          <p:cNvPr id="8" name="Graphique 7" descr="Guillemet ouvert avec un remplissage uni">
            <a:extLst>
              <a:ext uri="{FF2B5EF4-FFF2-40B4-BE49-F238E27FC236}">
                <a16:creationId xmlns:a16="http://schemas.microsoft.com/office/drawing/2014/main" id="{E1EAD9E5-A053-4F65-7592-146FC390AB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2853" y="3064480"/>
            <a:ext cx="687003" cy="68700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266B14E-0960-75CD-06F4-A064D5012560}"/>
              </a:ext>
            </a:extLst>
          </p:cNvPr>
          <p:cNvSpPr txBox="1"/>
          <p:nvPr/>
        </p:nvSpPr>
        <p:spPr>
          <a:xfrm>
            <a:off x="928319" y="3313222"/>
            <a:ext cx="4602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solidFill>
                  <a:srgbClr val="30346B"/>
                </a:solidFill>
              </a:rPr>
              <a:t>Simplicity is the ultimate sophistication.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442AF0F-F577-8670-BAF7-4896DCB0536A}"/>
              </a:ext>
            </a:extLst>
          </p:cNvPr>
          <p:cNvSpPr txBox="1"/>
          <p:nvPr/>
        </p:nvSpPr>
        <p:spPr>
          <a:xfrm>
            <a:off x="1179856" y="2894636"/>
            <a:ext cx="1521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400">
                <a:solidFill>
                  <a:schemeClr val="accent6"/>
                </a:solidFill>
                <a:latin typeface="Mystical Woods Smooth Script" panose="02000500000000000000" pitchFamily="2" charset="77"/>
                <a:ea typeface="Open Sans SemiBold" panose="020B0606030504020204" pitchFamily="34" charset="0"/>
                <a:cs typeface="Dreaming Outloud Script Pro" panose="03050502040304050704" pitchFamily="66" charset="77"/>
              </a:rPr>
              <a:t>Sobriety</a:t>
            </a:r>
          </a:p>
        </p:txBody>
      </p:sp>
      <p:sp>
        <p:nvSpPr>
          <p:cNvPr id="16" name="Forme libre 15">
            <a:extLst>
              <a:ext uri="{FF2B5EF4-FFF2-40B4-BE49-F238E27FC236}">
                <a16:creationId xmlns:a16="http://schemas.microsoft.com/office/drawing/2014/main" id="{7A12FCDD-5980-1948-ABBC-51DA6BB23F49}"/>
              </a:ext>
            </a:extLst>
          </p:cNvPr>
          <p:cNvSpPr/>
          <p:nvPr/>
        </p:nvSpPr>
        <p:spPr>
          <a:xfrm>
            <a:off x="1340766" y="3459896"/>
            <a:ext cx="1551295" cy="90659"/>
          </a:xfrm>
          <a:custGeom>
            <a:avLst/>
            <a:gdLst>
              <a:gd name="connsiteX0" fmla="*/ 0 w 1551295"/>
              <a:gd name="connsiteY0" fmla="*/ 20146 h 90659"/>
              <a:gd name="connsiteX1" fmla="*/ 77564 w 1551295"/>
              <a:gd name="connsiteY1" fmla="*/ 40292 h 90659"/>
              <a:gd name="connsiteX2" fmla="*/ 132968 w 1551295"/>
              <a:gd name="connsiteY2" fmla="*/ 50366 h 90659"/>
              <a:gd name="connsiteX3" fmla="*/ 177290 w 1551295"/>
              <a:gd name="connsiteY3" fmla="*/ 60439 h 90659"/>
              <a:gd name="connsiteX4" fmla="*/ 243775 w 1551295"/>
              <a:gd name="connsiteY4" fmla="*/ 70513 h 90659"/>
              <a:gd name="connsiteX5" fmla="*/ 387824 w 1551295"/>
              <a:gd name="connsiteY5" fmla="*/ 90659 h 90659"/>
              <a:gd name="connsiteX6" fmla="*/ 576195 w 1551295"/>
              <a:gd name="connsiteY6" fmla="*/ 80586 h 90659"/>
              <a:gd name="connsiteX7" fmla="*/ 609437 w 1551295"/>
              <a:gd name="connsiteY7" fmla="*/ 70513 h 90659"/>
              <a:gd name="connsiteX8" fmla="*/ 664840 w 1551295"/>
              <a:gd name="connsiteY8" fmla="*/ 60439 h 90659"/>
              <a:gd name="connsiteX9" fmla="*/ 709163 w 1551295"/>
              <a:gd name="connsiteY9" fmla="*/ 50366 h 90659"/>
              <a:gd name="connsiteX10" fmla="*/ 853212 w 1551295"/>
              <a:gd name="connsiteY10" fmla="*/ 20146 h 90659"/>
              <a:gd name="connsiteX11" fmla="*/ 897535 w 1551295"/>
              <a:gd name="connsiteY11" fmla="*/ 10072 h 90659"/>
              <a:gd name="connsiteX12" fmla="*/ 1019422 w 1551295"/>
              <a:gd name="connsiteY12" fmla="*/ 0 h 90659"/>
              <a:gd name="connsiteX13" fmla="*/ 1551295 w 1551295"/>
              <a:gd name="connsiteY13" fmla="*/ 10072 h 9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51295" h="90659" fill="none" extrusionOk="0">
                <a:moveTo>
                  <a:pt x="0" y="20146"/>
                </a:moveTo>
                <a:cubicBezTo>
                  <a:pt x="23258" y="22982"/>
                  <a:pt x="50068" y="39673"/>
                  <a:pt x="77564" y="40292"/>
                </a:cubicBezTo>
                <a:cubicBezTo>
                  <a:pt x="95525" y="43508"/>
                  <a:pt x="117634" y="46032"/>
                  <a:pt x="132968" y="50366"/>
                </a:cubicBezTo>
                <a:cubicBezTo>
                  <a:pt x="149853" y="53697"/>
                  <a:pt x="160624" y="57795"/>
                  <a:pt x="177290" y="60439"/>
                </a:cubicBezTo>
                <a:cubicBezTo>
                  <a:pt x="201575" y="60382"/>
                  <a:pt x="220329" y="67548"/>
                  <a:pt x="243775" y="70513"/>
                </a:cubicBezTo>
                <a:cubicBezTo>
                  <a:pt x="373583" y="85130"/>
                  <a:pt x="239865" y="94155"/>
                  <a:pt x="387824" y="90659"/>
                </a:cubicBezTo>
                <a:cubicBezTo>
                  <a:pt x="453731" y="86253"/>
                  <a:pt x="513108" y="72790"/>
                  <a:pt x="576195" y="80586"/>
                </a:cubicBezTo>
                <a:cubicBezTo>
                  <a:pt x="589827" y="79948"/>
                  <a:pt x="597733" y="73552"/>
                  <a:pt x="609437" y="70513"/>
                </a:cubicBezTo>
                <a:cubicBezTo>
                  <a:pt x="628407" y="64211"/>
                  <a:pt x="646846" y="64576"/>
                  <a:pt x="664840" y="60439"/>
                </a:cubicBezTo>
                <a:cubicBezTo>
                  <a:pt x="680114" y="58726"/>
                  <a:pt x="696477" y="54132"/>
                  <a:pt x="709163" y="50366"/>
                </a:cubicBezTo>
                <a:cubicBezTo>
                  <a:pt x="867556" y="35990"/>
                  <a:pt x="653301" y="64426"/>
                  <a:pt x="853212" y="20146"/>
                </a:cubicBezTo>
                <a:cubicBezTo>
                  <a:pt x="871673" y="15981"/>
                  <a:pt x="884654" y="13210"/>
                  <a:pt x="897535" y="10072"/>
                </a:cubicBezTo>
                <a:cubicBezTo>
                  <a:pt x="957743" y="6517"/>
                  <a:pt x="962105" y="10417"/>
                  <a:pt x="1019422" y="0"/>
                </a:cubicBezTo>
                <a:cubicBezTo>
                  <a:pt x="1301669" y="2932"/>
                  <a:pt x="1097882" y="3390"/>
                  <a:pt x="1551295" y="10072"/>
                </a:cubicBezTo>
              </a:path>
              <a:path w="1551295" h="90659" stroke="0" extrusionOk="0">
                <a:moveTo>
                  <a:pt x="0" y="20146"/>
                </a:moveTo>
                <a:cubicBezTo>
                  <a:pt x="22766" y="24957"/>
                  <a:pt x="48834" y="35356"/>
                  <a:pt x="77564" y="40292"/>
                </a:cubicBezTo>
                <a:cubicBezTo>
                  <a:pt x="100387" y="45403"/>
                  <a:pt x="113464" y="46688"/>
                  <a:pt x="132968" y="50366"/>
                </a:cubicBezTo>
                <a:cubicBezTo>
                  <a:pt x="147082" y="54103"/>
                  <a:pt x="161882" y="60348"/>
                  <a:pt x="177290" y="60439"/>
                </a:cubicBezTo>
                <a:cubicBezTo>
                  <a:pt x="195994" y="62625"/>
                  <a:pt x="222623" y="67314"/>
                  <a:pt x="243775" y="70513"/>
                </a:cubicBezTo>
                <a:cubicBezTo>
                  <a:pt x="371634" y="90890"/>
                  <a:pt x="240572" y="67689"/>
                  <a:pt x="387824" y="90659"/>
                </a:cubicBezTo>
                <a:cubicBezTo>
                  <a:pt x="448390" y="86960"/>
                  <a:pt x="510939" y="88788"/>
                  <a:pt x="576195" y="80586"/>
                </a:cubicBezTo>
                <a:cubicBezTo>
                  <a:pt x="587717" y="78572"/>
                  <a:pt x="596568" y="75224"/>
                  <a:pt x="609437" y="70513"/>
                </a:cubicBezTo>
                <a:cubicBezTo>
                  <a:pt x="629837" y="67552"/>
                  <a:pt x="649018" y="64769"/>
                  <a:pt x="664840" y="60439"/>
                </a:cubicBezTo>
                <a:cubicBezTo>
                  <a:pt x="676639" y="56940"/>
                  <a:pt x="695216" y="54120"/>
                  <a:pt x="709163" y="50366"/>
                </a:cubicBezTo>
                <a:cubicBezTo>
                  <a:pt x="886841" y="55421"/>
                  <a:pt x="638279" y="92872"/>
                  <a:pt x="853212" y="20146"/>
                </a:cubicBezTo>
                <a:cubicBezTo>
                  <a:pt x="869219" y="18687"/>
                  <a:pt x="883807" y="13089"/>
                  <a:pt x="897535" y="10072"/>
                </a:cubicBezTo>
                <a:cubicBezTo>
                  <a:pt x="946066" y="2361"/>
                  <a:pt x="976061" y="-1732"/>
                  <a:pt x="1019422" y="0"/>
                </a:cubicBezTo>
                <a:cubicBezTo>
                  <a:pt x="1290322" y="13989"/>
                  <a:pt x="1085106" y="-18388"/>
                  <a:pt x="1551295" y="10072"/>
                </a:cubicBezTo>
              </a:path>
            </a:pathLst>
          </a:custGeom>
          <a:ln w="28575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064774"/>
                      <a:gd name="connsiteY0" fmla="*/ 29497 h 132735"/>
                      <a:gd name="connsiteX1" fmla="*/ 103239 w 2064774"/>
                      <a:gd name="connsiteY1" fmla="*/ 58993 h 132735"/>
                      <a:gd name="connsiteX2" fmla="*/ 176981 w 2064774"/>
                      <a:gd name="connsiteY2" fmla="*/ 73742 h 132735"/>
                      <a:gd name="connsiteX3" fmla="*/ 235974 w 2064774"/>
                      <a:gd name="connsiteY3" fmla="*/ 88490 h 132735"/>
                      <a:gd name="connsiteX4" fmla="*/ 324465 w 2064774"/>
                      <a:gd name="connsiteY4" fmla="*/ 103239 h 132735"/>
                      <a:gd name="connsiteX5" fmla="*/ 516194 w 2064774"/>
                      <a:gd name="connsiteY5" fmla="*/ 132735 h 132735"/>
                      <a:gd name="connsiteX6" fmla="*/ 766916 w 2064774"/>
                      <a:gd name="connsiteY6" fmla="*/ 117987 h 132735"/>
                      <a:gd name="connsiteX7" fmla="*/ 811161 w 2064774"/>
                      <a:gd name="connsiteY7" fmla="*/ 103239 h 132735"/>
                      <a:gd name="connsiteX8" fmla="*/ 884903 w 2064774"/>
                      <a:gd name="connsiteY8" fmla="*/ 88490 h 132735"/>
                      <a:gd name="connsiteX9" fmla="*/ 943897 w 2064774"/>
                      <a:gd name="connsiteY9" fmla="*/ 73742 h 132735"/>
                      <a:gd name="connsiteX10" fmla="*/ 1135626 w 2064774"/>
                      <a:gd name="connsiteY10" fmla="*/ 29497 h 132735"/>
                      <a:gd name="connsiteX11" fmla="*/ 1194620 w 2064774"/>
                      <a:gd name="connsiteY11" fmla="*/ 14748 h 132735"/>
                      <a:gd name="connsiteX12" fmla="*/ 1356852 w 2064774"/>
                      <a:gd name="connsiteY12" fmla="*/ 0 h 132735"/>
                      <a:gd name="connsiteX13" fmla="*/ 2064774 w 2064774"/>
                      <a:gd name="connsiteY13" fmla="*/ 14748 h 132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64774" h="132735">
                        <a:moveTo>
                          <a:pt x="0" y="29497"/>
                        </a:moveTo>
                        <a:cubicBezTo>
                          <a:pt x="34413" y="39329"/>
                          <a:pt x="68518" y="50313"/>
                          <a:pt x="103239" y="58993"/>
                        </a:cubicBezTo>
                        <a:cubicBezTo>
                          <a:pt x="127558" y="65073"/>
                          <a:pt x="152510" y="68304"/>
                          <a:pt x="176981" y="73742"/>
                        </a:cubicBezTo>
                        <a:cubicBezTo>
                          <a:pt x="196768" y="78139"/>
                          <a:pt x="216098" y="84515"/>
                          <a:pt x="235974" y="88490"/>
                        </a:cubicBezTo>
                        <a:cubicBezTo>
                          <a:pt x="265297" y="94355"/>
                          <a:pt x="295043" y="97890"/>
                          <a:pt x="324465" y="103239"/>
                        </a:cubicBezTo>
                        <a:cubicBezTo>
                          <a:pt x="473093" y="130262"/>
                          <a:pt x="316380" y="107759"/>
                          <a:pt x="516194" y="132735"/>
                        </a:cubicBezTo>
                        <a:cubicBezTo>
                          <a:pt x="599768" y="127819"/>
                          <a:pt x="683613" y="126317"/>
                          <a:pt x="766916" y="117987"/>
                        </a:cubicBezTo>
                        <a:cubicBezTo>
                          <a:pt x="782385" y="116440"/>
                          <a:pt x="796079" y="107010"/>
                          <a:pt x="811161" y="103239"/>
                        </a:cubicBezTo>
                        <a:cubicBezTo>
                          <a:pt x="835480" y="97159"/>
                          <a:pt x="860432" y="93928"/>
                          <a:pt x="884903" y="88490"/>
                        </a:cubicBezTo>
                        <a:cubicBezTo>
                          <a:pt x="904690" y="84093"/>
                          <a:pt x="924110" y="78139"/>
                          <a:pt x="943897" y="73742"/>
                        </a:cubicBezTo>
                        <a:cubicBezTo>
                          <a:pt x="1148148" y="28353"/>
                          <a:pt x="846547" y="101766"/>
                          <a:pt x="1135626" y="29497"/>
                        </a:cubicBezTo>
                        <a:cubicBezTo>
                          <a:pt x="1155291" y="24581"/>
                          <a:pt x="1174433" y="16583"/>
                          <a:pt x="1194620" y="14748"/>
                        </a:cubicBezTo>
                        <a:lnTo>
                          <a:pt x="1356852" y="0"/>
                        </a:lnTo>
                        <a:cubicBezTo>
                          <a:pt x="1720139" y="27944"/>
                          <a:pt x="1484483" y="14748"/>
                          <a:pt x="2064774" y="14748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600">
              <a:solidFill>
                <a:schemeClr val="accent6"/>
              </a:solidFill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407DBD52-6DCB-D013-D8F2-B92ECBAF69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82" y="852058"/>
            <a:ext cx="3441978" cy="91786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82427F1-CFC2-A6FB-6B91-79CA45B374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61" y="308300"/>
            <a:ext cx="6096001" cy="6096001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A2BEBEF6-7A8D-DFC4-7725-0490B7F15649}"/>
              </a:ext>
            </a:extLst>
          </p:cNvPr>
          <p:cNvSpPr/>
          <p:nvPr/>
        </p:nvSpPr>
        <p:spPr>
          <a:xfrm rot="5400000">
            <a:off x="-3298377" y="3290985"/>
            <a:ext cx="6858000" cy="276030"/>
          </a:xfrm>
          <a:prstGeom prst="roundRect">
            <a:avLst>
              <a:gd name="adj" fmla="val 0"/>
            </a:avLst>
          </a:prstGeom>
          <a:solidFill>
            <a:srgbClr val="1F376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838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1F14AD0-6BB4-3539-3EED-E5A9E5E37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571" y="295836"/>
            <a:ext cx="1378322" cy="367553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EFA3B17-E7FF-F5A9-8338-9A2E623832FA}"/>
              </a:ext>
            </a:extLst>
          </p:cNvPr>
          <p:cNvSpPr/>
          <p:nvPr/>
        </p:nvSpPr>
        <p:spPr>
          <a:xfrm rot="5400000">
            <a:off x="-3134246" y="3126854"/>
            <a:ext cx="6858000" cy="604292"/>
          </a:xfrm>
          <a:prstGeom prst="roundRect">
            <a:avLst>
              <a:gd name="adj" fmla="val 0"/>
            </a:avLst>
          </a:prstGeom>
          <a:solidFill>
            <a:srgbClr val="1F376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2947103-9566-7FE2-901D-92115B4DCB2E}"/>
              </a:ext>
            </a:extLst>
          </p:cNvPr>
          <p:cNvSpPr/>
          <p:nvPr/>
        </p:nvSpPr>
        <p:spPr>
          <a:xfrm>
            <a:off x="9887382" y="1638573"/>
            <a:ext cx="867747" cy="838505"/>
          </a:xfrm>
          <a:prstGeom prst="ellipse">
            <a:avLst/>
          </a:prstGeom>
          <a:solidFill>
            <a:srgbClr val="1925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A4DD74D-F7F2-6CF6-F4A9-BB1F3CE09D57}"/>
              </a:ext>
            </a:extLst>
          </p:cNvPr>
          <p:cNvSpPr/>
          <p:nvPr/>
        </p:nvSpPr>
        <p:spPr>
          <a:xfrm>
            <a:off x="10187928" y="2122652"/>
            <a:ext cx="867747" cy="83850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3BDC1BD5-EA24-7EBA-0A65-480A0D369A84}"/>
              </a:ext>
            </a:extLst>
          </p:cNvPr>
          <p:cNvSpPr/>
          <p:nvPr/>
        </p:nvSpPr>
        <p:spPr>
          <a:xfrm>
            <a:off x="10503571" y="1638572"/>
            <a:ext cx="867747" cy="838505"/>
          </a:xfrm>
          <a:prstGeom prst="ellipse">
            <a:avLst/>
          </a:prstGeom>
          <a:solidFill>
            <a:srgbClr val="72B6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Castelis recrute ! Trouver les offres d'emploi et de stage">
            <a:extLst>
              <a:ext uri="{FF2B5EF4-FFF2-40B4-BE49-F238E27FC236}">
                <a16:creationId xmlns:a16="http://schemas.microsoft.com/office/drawing/2014/main" id="{A64AC7C3-61C1-2C53-F870-C662E35A0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78" y="384782"/>
            <a:ext cx="2604024" cy="35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E7437D4-91D4-DCC5-24B4-25019F1FA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2501" y="147006"/>
            <a:ext cx="5827059" cy="281415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582FEEF-A76F-8F72-1E91-0847FD2291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682" y="2477077"/>
            <a:ext cx="4706490" cy="192985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96CBC15-0B7C-24A6-2637-F5D15B916A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7825" y="3388384"/>
            <a:ext cx="6762821" cy="317378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E47DF13-3A8A-9E6C-C3E6-51C97C8CC2B7}"/>
              </a:ext>
            </a:extLst>
          </p:cNvPr>
          <p:cNvSpPr txBox="1"/>
          <p:nvPr/>
        </p:nvSpPr>
        <p:spPr>
          <a:xfrm>
            <a:off x="9687332" y="6562164"/>
            <a:ext cx="3464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Site officiel: </a:t>
            </a:r>
            <a:r>
              <a:rPr lang="fr-FR" sz="1100" b="0" i="0" dirty="0">
                <a:effectLst/>
                <a:hlinkClick r:id="rId7"/>
              </a:rPr>
              <a:t>https://www.castelis.com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092921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03DAE-F426-E726-689C-E04F9F3D0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FF35889-E443-D66B-7872-EC21D9E96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571" y="295836"/>
            <a:ext cx="1378322" cy="367553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A37D132E-EA92-9F71-8CAE-0401EB86D756}"/>
              </a:ext>
            </a:extLst>
          </p:cNvPr>
          <p:cNvSpPr/>
          <p:nvPr/>
        </p:nvSpPr>
        <p:spPr>
          <a:xfrm rot="5400000">
            <a:off x="-3134246" y="3117523"/>
            <a:ext cx="6858000" cy="604292"/>
          </a:xfrm>
          <a:prstGeom prst="roundRect">
            <a:avLst>
              <a:gd name="adj" fmla="val 0"/>
            </a:avLst>
          </a:prstGeom>
          <a:solidFill>
            <a:srgbClr val="1F376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5703699-E13C-AA69-15F2-4EB874891C7C}"/>
              </a:ext>
            </a:extLst>
          </p:cNvPr>
          <p:cNvSpPr txBox="1"/>
          <p:nvPr/>
        </p:nvSpPr>
        <p:spPr>
          <a:xfrm>
            <a:off x="802640" y="262705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err="1">
                <a:solidFill>
                  <a:srgbClr val="000000"/>
                </a:solidFill>
                <a:effectLst/>
                <a:latin typeface="Poppins (En-têtes)"/>
              </a:rPr>
              <a:t>Castelis</a:t>
            </a:r>
            <a:r>
              <a:rPr lang="fr-FR" sz="2000" b="1" dirty="0">
                <a:solidFill>
                  <a:srgbClr val="000000"/>
                </a:solidFill>
                <a:effectLst/>
                <a:latin typeface="Poppins (En-têtes)"/>
              </a:rPr>
              <a:t>,</a:t>
            </a:r>
            <a:r>
              <a:rPr lang="fr-FR" sz="2000" b="1" dirty="0">
                <a:effectLst/>
                <a:latin typeface="Poppins (En-têtes)"/>
              </a:rPr>
              <a:t> c’est :</a:t>
            </a:r>
            <a:endParaRPr lang="fr-FR" sz="2000" b="1" dirty="0">
              <a:latin typeface="Poppins (En-têtes)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E397566-DC09-B7A7-3990-F8ECD6F86625}"/>
              </a:ext>
            </a:extLst>
          </p:cNvPr>
          <p:cNvSpPr txBox="1"/>
          <p:nvPr/>
        </p:nvSpPr>
        <p:spPr>
          <a:xfrm>
            <a:off x="9687332" y="6562164"/>
            <a:ext cx="3464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Site officiel: </a:t>
            </a:r>
            <a:r>
              <a:rPr lang="fr-FR" sz="1100" b="0" i="0" dirty="0">
                <a:effectLst/>
                <a:hlinkClick r:id="rId3"/>
              </a:rPr>
              <a:t>https://www.castelis.com</a:t>
            </a:r>
            <a:endParaRPr lang="fr-FR" sz="1100" dirty="0"/>
          </a:p>
        </p:txBody>
      </p:sp>
      <p:pic>
        <p:nvPicPr>
          <p:cNvPr id="2050" name="Picture 2" descr="Castelis (@castelis) / X">
            <a:extLst>
              <a:ext uri="{FF2B5EF4-FFF2-40B4-BE49-F238E27FC236}">
                <a16:creationId xmlns:a16="http://schemas.microsoft.com/office/drawing/2014/main" id="{7BA6FC26-F2F1-C443-BBCA-B214958F3C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44" b="36311"/>
          <a:stretch/>
        </p:blipFill>
        <p:spPr bwMode="auto">
          <a:xfrm>
            <a:off x="8524240" y="213736"/>
            <a:ext cx="1869440" cy="53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unik group | LinkedIn">
            <a:extLst>
              <a:ext uri="{FF2B5EF4-FFF2-40B4-BE49-F238E27FC236}">
                <a16:creationId xmlns:a16="http://schemas.microsoft.com/office/drawing/2014/main" id="{50B76773-A5D2-BD5D-5506-5FEAEC3A40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8" b="18235"/>
          <a:stretch/>
        </p:blipFill>
        <p:spPr bwMode="auto">
          <a:xfrm>
            <a:off x="7312814" y="154645"/>
            <a:ext cx="1062391" cy="64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EAB43F2-3D59-0339-15E8-49C4A12B1672}"/>
              </a:ext>
            </a:extLst>
          </p:cNvPr>
          <p:cNvSpPr/>
          <p:nvPr/>
        </p:nvSpPr>
        <p:spPr>
          <a:xfrm>
            <a:off x="4631094" y="825334"/>
            <a:ext cx="2929812" cy="1181341"/>
          </a:xfrm>
          <a:prstGeom prst="roundRect">
            <a:avLst/>
          </a:prstGeom>
          <a:solidFill>
            <a:srgbClr val="1B23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>
                <a:latin typeface="Poppins (corps)"/>
              </a:rPr>
              <a:t>Castelis</a:t>
            </a:r>
            <a:r>
              <a:rPr lang="fr-FR" sz="1600" dirty="0">
                <a:latin typeface="Poppins (corps)"/>
              </a:rPr>
              <a:t> est une ESN du groupe HUNIK crée en 1999 et  localisé à Ivry-sur-Seine</a:t>
            </a:r>
            <a:endParaRPr lang="fr-FR" sz="1600" dirty="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C6EF108B-38FA-8090-300D-39561824ED67}"/>
              </a:ext>
            </a:extLst>
          </p:cNvPr>
          <p:cNvSpPr/>
          <p:nvPr/>
        </p:nvSpPr>
        <p:spPr>
          <a:xfrm>
            <a:off x="8274125" y="3117232"/>
            <a:ext cx="3032449" cy="1181341"/>
          </a:xfrm>
          <a:prstGeom prst="roundRect">
            <a:avLst/>
          </a:prstGeom>
          <a:solidFill>
            <a:srgbClr val="1B23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Liste des clients et logiciels utilisés par </a:t>
            </a:r>
            <a:r>
              <a:rPr lang="fr-FR" sz="1600" dirty="0" err="1">
                <a:latin typeface="Poppins" panose="00000500000000000000" pitchFamily="2" charset="0"/>
                <a:cs typeface="Poppins" panose="00000500000000000000" pitchFamily="2" charset="0"/>
              </a:rPr>
              <a:t>Castelis</a:t>
            </a: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  (partenaires technologiques )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F32D0B68-475A-0BE2-F626-D6A6550F650E}"/>
              </a:ext>
            </a:extLst>
          </p:cNvPr>
          <p:cNvSpPr/>
          <p:nvPr/>
        </p:nvSpPr>
        <p:spPr>
          <a:xfrm>
            <a:off x="988062" y="3117232"/>
            <a:ext cx="2929812" cy="1181341"/>
          </a:xfrm>
          <a:prstGeom prst="roundRect">
            <a:avLst/>
          </a:prstGeom>
          <a:solidFill>
            <a:srgbClr val="1B23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Poppins (corps)"/>
              </a:rPr>
              <a:t>De nombreux articles faits par l’entreprise sont disponible sur le site web </a:t>
            </a:r>
            <a:r>
              <a:rPr lang="fr-FR" sz="1600" dirty="0" err="1">
                <a:latin typeface="Poppins (corps)"/>
              </a:rPr>
              <a:t>Castelis</a:t>
            </a:r>
            <a:endParaRPr lang="fr-FR" sz="1600" dirty="0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19D72A55-75E6-B006-4D6E-008AEC5E6CC8}"/>
              </a:ext>
            </a:extLst>
          </p:cNvPr>
          <p:cNvSpPr/>
          <p:nvPr/>
        </p:nvSpPr>
        <p:spPr>
          <a:xfrm>
            <a:off x="4631094" y="2963952"/>
            <a:ext cx="2929811" cy="1476384"/>
          </a:xfrm>
          <a:prstGeom prst="roundRect">
            <a:avLst/>
          </a:prstGeom>
          <a:solidFill>
            <a:srgbClr val="93BB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Poppins (corps)"/>
              </a:rPr>
              <a:t>Identité de marque à la fois professionnelle (bleu marin) et avec des valeurs écologiques (vert)  </a:t>
            </a:r>
            <a:endParaRPr lang="fr-FR" sz="1600" dirty="0"/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1BFB11F6-8905-22CB-0FB7-E3BA1B237363}"/>
              </a:ext>
            </a:extLst>
          </p:cNvPr>
          <p:cNvSpPr/>
          <p:nvPr/>
        </p:nvSpPr>
        <p:spPr>
          <a:xfrm>
            <a:off x="4631094" y="5199399"/>
            <a:ext cx="2929812" cy="1181341"/>
          </a:xfrm>
          <a:prstGeom prst="roundRect">
            <a:avLst/>
          </a:prstGeom>
          <a:solidFill>
            <a:srgbClr val="93BB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Poppins (corps)"/>
              </a:rPr>
              <a:t>Le GREEN IT, le pilier de la démonstration des valeurs de la marque </a:t>
            </a:r>
            <a:endParaRPr lang="fr-FR" sz="1600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44D91F5-950F-A4C4-05C9-821DE0DC4E21}"/>
              </a:ext>
            </a:extLst>
          </p:cNvPr>
          <p:cNvSpPr/>
          <p:nvPr/>
        </p:nvSpPr>
        <p:spPr>
          <a:xfrm>
            <a:off x="1026570" y="1012723"/>
            <a:ext cx="806245" cy="796413"/>
          </a:xfrm>
          <a:prstGeom prst="ellipse">
            <a:avLst/>
          </a:prstGeom>
          <a:solidFill>
            <a:srgbClr val="93BB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26A8214A-9FDD-71BF-5752-9F8D0538FEC1}"/>
              </a:ext>
            </a:extLst>
          </p:cNvPr>
          <p:cNvSpPr/>
          <p:nvPr/>
        </p:nvSpPr>
        <p:spPr>
          <a:xfrm>
            <a:off x="1407119" y="1012721"/>
            <a:ext cx="806245" cy="796413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CDBF21B2-342E-42FB-8462-408B55F25DAD}"/>
              </a:ext>
            </a:extLst>
          </p:cNvPr>
          <p:cNvSpPr/>
          <p:nvPr/>
        </p:nvSpPr>
        <p:spPr>
          <a:xfrm>
            <a:off x="1832815" y="1012721"/>
            <a:ext cx="806245" cy="796413"/>
          </a:xfrm>
          <a:prstGeom prst="ellipse">
            <a:avLst/>
          </a:prstGeom>
          <a:solidFill>
            <a:srgbClr val="1B23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45E60068-4DC3-00EA-6C77-A8CA9EF8A081}"/>
              </a:ext>
            </a:extLst>
          </p:cNvPr>
          <p:cNvCxnSpPr>
            <a:stCxn id="17" idx="3"/>
            <a:endCxn id="19" idx="1"/>
          </p:cNvCxnSpPr>
          <p:nvPr/>
        </p:nvCxnSpPr>
        <p:spPr>
          <a:xfrm flipV="1">
            <a:off x="3917874" y="3702144"/>
            <a:ext cx="713220" cy="57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1D515078-D207-12C0-09DD-C4AC0DAF6821}"/>
              </a:ext>
            </a:extLst>
          </p:cNvPr>
          <p:cNvCxnSpPr>
            <a:stCxn id="19" idx="3"/>
            <a:endCxn id="13" idx="1"/>
          </p:cNvCxnSpPr>
          <p:nvPr/>
        </p:nvCxnSpPr>
        <p:spPr>
          <a:xfrm>
            <a:off x="7560905" y="3702144"/>
            <a:ext cx="713220" cy="57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6C8CF28A-104A-5E08-49EB-9F372EAD2A74}"/>
              </a:ext>
            </a:extLst>
          </p:cNvPr>
          <p:cNvCxnSpPr>
            <a:stCxn id="20" idx="0"/>
            <a:endCxn id="19" idx="2"/>
          </p:cNvCxnSpPr>
          <p:nvPr/>
        </p:nvCxnSpPr>
        <p:spPr>
          <a:xfrm flipV="1">
            <a:off x="6096000" y="4440336"/>
            <a:ext cx="0" cy="759063"/>
          </a:xfrm>
          <a:prstGeom prst="line">
            <a:avLst/>
          </a:prstGeom>
          <a:ln>
            <a:solidFill>
              <a:srgbClr val="93BB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804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1F14AD0-6BB4-3539-3EED-E5A9E5E37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571" y="295836"/>
            <a:ext cx="1378322" cy="367553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EFA3B17-E7FF-F5A9-8338-9A2E623832FA}"/>
              </a:ext>
            </a:extLst>
          </p:cNvPr>
          <p:cNvSpPr/>
          <p:nvPr/>
        </p:nvSpPr>
        <p:spPr>
          <a:xfrm rot="5400000">
            <a:off x="-3134246" y="3126854"/>
            <a:ext cx="6858000" cy="604292"/>
          </a:xfrm>
          <a:prstGeom prst="roundRect">
            <a:avLst>
              <a:gd name="adj" fmla="val 0"/>
            </a:avLst>
          </a:prstGeom>
          <a:solidFill>
            <a:srgbClr val="1F376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pic>
        <p:nvPicPr>
          <p:cNvPr id="3074" name="Picture 2" descr="Agence de développement web, mobile et de conseil IT - exomind">
            <a:extLst>
              <a:ext uri="{FF2B5EF4-FFF2-40B4-BE49-F238E27FC236}">
                <a16:creationId xmlns:a16="http://schemas.microsoft.com/office/drawing/2014/main" id="{77D8F97F-0F93-5BC0-64A9-314BE60C4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0"/>
            <a:ext cx="32480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E973341-4CBC-848D-EA07-3149B630B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51" y="1409700"/>
            <a:ext cx="7352986" cy="1571513"/>
          </a:xfrm>
          <a:prstGeom prst="rect">
            <a:avLst/>
          </a:prstGeom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D76ECA69-A193-EE60-AE35-622E9FF7FD3A}"/>
              </a:ext>
            </a:extLst>
          </p:cNvPr>
          <p:cNvGrpSpPr/>
          <p:nvPr/>
        </p:nvGrpSpPr>
        <p:grpSpPr>
          <a:xfrm>
            <a:off x="849886" y="4298588"/>
            <a:ext cx="6947443" cy="1901503"/>
            <a:chOff x="1133972" y="4017599"/>
            <a:chExt cx="6947443" cy="1901503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D2EF8338-DE69-75A6-6176-8AB788806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3972" y="4017599"/>
              <a:ext cx="6947443" cy="1901503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3FB9042E-149F-B4BB-9C50-14F3CA59F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60960" y="4017599"/>
              <a:ext cx="1640961" cy="1901503"/>
            </a:xfrm>
            <a:prstGeom prst="rect">
              <a:avLst/>
            </a:prstGeom>
          </p:spPr>
        </p:pic>
      </p:grpSp>
      <p:pic>
        <p:nvPicPr>
          <p:cNvPr id="17" name="Image 16">
            <a:extLst>
              <a:ext uri="{FF2B5EF4-FFF2-40B4-BE49-F238E27FC236}">
                <a16:creationId xmlns:a16="http://schemas.microsoft.com/office/drawing/2014/main" id="{AB457ACB-054E-8559-39ED-C9A86B7FB2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8301" y="3442851"/>
            <a:ext cx="4073043" cy="1711474"/>
          </a:xfrm>
          <a:prstGeom prst="rect">
            <a:avLst/>
          </a:prstGeom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53FB0353-1111-943D-5205-093157398731}"/>
              </a:ext>
            </a:extLst>
          </p:cNvPr>
          <p:cNvSpPr/>
          <p:nvPr/>
        </p:nvSpPr>
        <p:spPr>
          <a:xfrm>
            <a:off x="9887382" y="1638573"/>
            <a:ext cx="867747" cy="838505"/>
          </a:xfrm>
          <a:prstGeom prst="ellipse">
            <a:avLst/>
          </a:prstGeom>
          <a:gradFill>
            <a:gsLst>
              <a:gs pos="0">
                <a:srgbClr val="005B6F"/>
              </a:gs>
              <a:gs pos="19000">
                <a:srgbClr val="005B6F"/>
              </a:gs>
              <a:gs pos="100000">
                <a:srgbClr val="00364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566C05C9-FB79-A090-EAAD-AA2DAC3FCA4B}"/>
              </a:ext>
            </a:extLst>
          </p:cNvPr>
          <p:cNvSpPr/>
          <p:nvPr/>
        </p:nvSpPr>
        <p:spPr>
          <a:xfrm>
            <a:off x="10187928" y="2122652"/>
            <a:ext cx="867747" cy="83850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41FB02FE-1FE4-5733-21AF-2EC9D74F9B48}"/>
              </a:ext>
            </a:extLst>
          </p:cNvPr>
          <p:cNvSpPr/>
          <p:nvPr/>
        </p:nvSpPr>
        <p:spPr>
          <a:xfrm>
            <a:off x="10503571" y="1638572"/>
            <a:ext cx="867747" cy="838505"/>
          </a:xfrm>
          <a:prstGeom prst="ellipse">
            <a:avLst/>
          </a:prstGeom>
          <a:solidFill>
            <a:srgbClr val="E405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2FC6A81-1E1E-516A-0975-317166AC61E2}"/>
              </a:ext>
            </a:extLst>
          </p:cNvPr>
          <p:cNvSpPr txBox="1"/>
          <p:nvPr/>
        </p:nvSpPr>
        <p:spPr>
          <a:xfrm>
            <a:off x="9687332" y="6562164"/>
            <a:ext cx="3464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Site officiel: </a:t>
            </a:r>
            <a:r>
              <a:rPr lang="fr-FR" sz="1100" dirty="0">
                <a:hlinkClick r:id="rId8"/>
              </a:rPr>
              <a:t>https://www.exomind.fr</a:t>
            </a:r>
            <a:endParaRPr lang="fr-FR" sz="1100" dirty="0"/>
          </a:p>
          <a:p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04889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F1991-3409-5737-441C-95CAC5199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63601A2-9174-EFB9-9235-0053E5664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571" y="295836"/>
            <a:ext cx="1378322" cy="367553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F094AF09-8010-FFEA-FF8D-880B117659B8}"/>
              </a:ext>
            </a:extLst>
          </p:cNvPr>
          <p:cNvSpPr/>
          <p:nvPr/>
        </p:nvSpPr>
        <p:spPr>
          <a:xfrm rot="5400000">
            <a:off x="-3134246" y="3126854"/>
            <a:ext cx="6858000" cy="604292"/>
          </a:xfrm>
          <a:prstGeom prst="roundRect">
            <a:avLst>
              <a:gd name="adj" fmla="val 0"/>
            </a:avLst>
          </a:prstGeom>
          <a:solidFill>
            <a:srgbClr val="1F376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BE935B6-8DA9-434E-9B40-9C6AD2E6FDF9}"/>
              </a:ext>
            </a:extLst>
          </p:cNvPr>
          <p:cNvSpPr txBox="1"/>
          <p:nvPr/>
        </p:nvSpPr>
        <p:spPr>
          <a:xfrm>
            <a:off x="802640" y="262705"/>
            <a:ext cx="44691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err="1">
                <a:solidFill>
                  <a:srgbClr val="000000"/>
                </a:solidFill>
                <a:effectLst/>
                <a:latin typeface="Poppins (En-têtes)"/>
              </a:rPr>
              <a:t>Exomind</a:t>
            </a:r>
            <a:r>
              <a:rPr lang="fr-FR" sz="2000" b="1" dirty="0">
                <a:solidFill>
                  <a:srgbClr val="000000"/>
                </a:solidFill>
                <a:effectLst/>
                <a:latin typeface="Poppins (En-têtes)"/>
              </a:rPr>
              <a:t>, </a:t>
            </a:r>
            <a:r>
              <a:rPr lang="fr-FR" sz="2000" b="1" dirty="0">
                <a:effectLst/>
                <a:latin typeface="Poppins (En-têtes)"/>
              </a:rPr>
              <a:t>c’est :</a:t>
            </a:r>
            <a:endParaRPr lang="fr-FR" sz="2000" b="1" dirty="0">
              <a:latin typeface="Poppins (En-têtes)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7E514C2-6756-4CE2-350D-2CB4142AB0E8}"/>
              </a:ext>
            </a:extLst>
          </p:cNvPr>
          <p:cNvSpPr txBox="1"/>
          <p:nvPr/>
        </p:nvSpPr>
        <p:spPr>
          <a:xfrm>
            <a:off x="9687332" y="6562164"/>
            <a:ext cx="3464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Site officiel: </a:t>
            </a:r>
            <a:r>
              <a:rPr lang="fr-FR" sz="1100" dirty="0">
                <a:hlinkClick r:id="rId3"/>
              </a:rPr>
              <a:t>https://www.exomind.fr</a:t>
            </a:r>
            <a:endParaRPr lang="fr-FR" sz="1100" dirty="0"/>
          </a:p>
          <a:p>
            <a:endParaRPr lang="fr-FR" sz="1100" dirty="0"/>
          </a:p>
        </p:txBody>
      </p:sp>
      <p:pic>
        <p:nvPicPr>
          <p:cNvPr id="6" name="Image 5" descr="Une image contenant Police, Graphique, capture d’écran, logo&#10;&#10;Description générée automatiquement">
            <a:extLst>
              <a:ext uri="{FF2B5EF4-FFF2-40B4-BE49-F238E27FC236}">
                <a16:creationId xmlns:a16="http://schemas.microsoft.com/office/drawing/2014/main" id="{028BDA96-47AA-331A-B748-D816893078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" t="23446" r="6908" b="19269"/>
          <a:stretch/>
        </p:blipFill>
        <p:spPr>
          <a:xfrm>
            <a:off x="8577751" y="131173"/>
            <a:ext cx="1993834" cy="573079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B25BB46C-EF70-1710-FBCB-8D340124DA49}"/>
              </a:ext>
            </a:extLst>
          </p:cNvPr>
          <p:cNvSpPr/>
          <p:nvPr/>
        </p:nvSpPr>
        <p:spPr>
          <a:xfrm>
            <a:off x="1026570" y="1012723"/>
            <a:ext cx="806245" cy="796413"/>
          </a:xfrm>
          <a:prstGeom prst="ellipse">
            <a:avLst/>
          </a:prstGeom>
          <a:solidFill>
            <a:srgbClr val="E405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77E70522-0D44-4828-BAB7-D52BD42C90E1}"/>
              </a:ext>
            </a:extLst>
          </p:cNvPr>
          <p:cNvSpPr/>
          <p:nvPr/>
        </p:nvSpPr>
        <p:spPr>
          <a:xfrm>
            <a:off x="1407119" y="1012721"/>
            <a:ext cx="806245" cy="796413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21E7503-BFBB-A01C-2E85-E3114F0D2245}"/>
              </a:ext>
            </a:extLst>
          </p:cNvPr>
          <p:cNvSpPr/>
          <p:nvPr/>
        </p:nvSpPr>
        <p:spPr>
          <a:xfrm>
            <a:off x="1832815" y="1012721"/>
            <a:ext cx="806245" cy="796413"/>
          </a:xfrm>
          <a:prstGeom prst="ellipse">
            <a:avLst/>
          </a:prstGeom>
          <a:solidFill>
            <a:srgbClr val="0045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5C5BC59-7A7F-2604-1794-72DA4D58B8C6}"/>
              </a:ext>
            </a:extLst>
          </p:cNvPr>
          <p:cNvSpPr/>
          <p:nvPr/>
        </p:nvSpPr>
        <p:spPr>
          <a:xfrm>
            <a:off x="4522839" y="1012721"/>
            <a:ext cx="3048000" cy="1297860"/>
          </a:xfrm>
          <a:prstGeom prst="roundRect">
            <a:avLst/>
          </a:prstGeom>
          <a:solidFill>
            <a:srgbClr val="E405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latin typeface="Poppins" panose="00000500000000000000" pitchFamily="2" charset="0"/>
                <a:cs typeface="Poppins" panose="00000500000000000000" pitchFamily="2" charset="0"/>
              </a:rPr>
              <a:t>Exomind</a:t>
            </a: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 est une ESN fondée en 2019 et qui a fusionné avec l’agence </a:t>
            </a:r>
            <a:r>
              <a:rPr lang="fr-FR" sz="1600" dirty="0" err="1">
                <a:latin typeface="Poppins" panose="00000500000000000000" pitchFamily="2" charset="0"/>
                <a:cs typeface="Poppins" panose="00000500000000000000" pitchFamily="2" charset="0"/>
              </a:rPr>
              <a:t>IDApps</a:t>
            </a: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 en 2020</a:t>
            </a:r>
          </a:p>
        </p:txBody>
      </p:sp>
      <p:sp>
        <p:nvSpPr>
          <p:cNvPr id="11" name="Rectangle : avec coins arrondis en haut 10">
            <a:extLst>
              <a:ext uri="{FF2B5EF4-FFF2-40B4-BE49-F238E27FC236}">
                <a16:creationId xmlns:a16="http://schemas.microsoft.com/office/drawing/2014/main" id="{6F0742D2-92E7-DA6D-3045-2C8F1CCB52BD}"/>
              </a:ext>
            </a:extLst>
          </p:cNvPr>
          <p:cNvSpPr/>
          <p:nvPr/>
        </p:nvSpPr>
        <p:spPr>
          <a:xfrm rot="16200000">
            <a:off x="1892988" y="2195006"/>
            <a:ext cx="1578879" cy="2339364"/>
          </a:xfrm>
          <a:prstGeom prst="round2SameRect">
            <a:avLst/>
          </a:prstGeom>
          <a:solidFill>
            <a:srgbClr val="0045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Services de consultants et développement</a:t>
            </a:r>
          </a:p>
        </p:txBody>
      </p:sp>
      <p:sp>
        <p:nvSpPr>
          <p:cNvPr id="12" name="Rectangle : avec coins arrondis en haut 11">
            <a:extLst>
              <a:ext uri="{FF2B5EF4-FFF2-40B4-BE49-F238E27FC236}">
                <a16:creationId xmlns:a16="http://schemas.microsoft.com/office/drawing/2014/main" id="{BFE37DEC-A276-D994-074D-0793B88D3C57}"/>
              </a:ext>
            </a:extLst>
          </p:cNvPr>
          <p:cNvSpPr/>
          <p:nvPr/>
        </p:nvSpPr>
        <p:spPr>
          <a:xfrm rot="5400000">
            <a:off x="4341005" y="2265328"/>
            <a:ext cx="1578879" cy="2198722"/>
          </a:xfrm>
          <a:prstGeom prst="round2SameRect">
            <a:avLst/>
          </a:prstGeom>
          <a:solidFill>
            <a:srgbClr val="0045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Entreprise se voulant jeune et professionnelle</a:t>
            </a:r>
          </a:p>
        </p:txBody>
      </p:sp>
      <p:sp>
        <p:nvSpPr>
          <p:cNvPr id="13" name="Rectangle : avec coins arrondis en haut 12">
            <a:extLst>
              <a:ext uri="{FF2B5EF4-FFF2-40B4-BE49-F238E27FC236}">
                <a16:creationId xmlns:a16="http://schemas.microsoft.com/office/drawing/2014/main" id="{F094AE85-C15B-3E7C-68FF-D7DB13B24C87}"/>
              </a:ext>
            </a:extLst>
          </p:cNvPr>
          <p:cNvSpPr/>
          <p:nvPr/>
        </p:nvSpPr>
        <p:spPr>
          <a:xfrm rot="16200000">
            <a:off x="6897677" y="2267786"/>
            <a:ext cx="1578879" cy="2198722"/>
          </a:xfrm>
          <a:prstGeom prst="round2SameRect">
            <a:avLst/>
          </a:prstGeom>
          <a:solidFill>
            <a:srgbClr val="0045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Impliqué dans la RSE (rapport trouvable sur leur site)</a:t>
            </a:r>
          </a:p>
        </p:txBody>
      </p: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04BB3F81-D9AD-1C99-25D9-E94011421CA5}"/>
              </a:ext>
            </a:extLst>
          </p:cNvPr>
          <p:cNvSpPr/>
          <p:nvPr/>
        </p:nvSpPr>
        <p:spPr>
          <a:xfrm rot="5400000">
            <a:off x="9315418" y="2265328"/>
            <a:ext cx="1578879" cy="2198722"/>
          </a:xfrm>
          <a:prstGeom prst="round2SameRect">
            <a:avLst/>
          </a:prstGeom>
          <a:solidFill>
            <a:srgbClr val="0045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Un listing des anciens clients et un détail sur les actions menées est présent sur leur site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2D68C202-B4CC-7F64-A311-9847E0FE90A2}"/>
              </a:ext>
            </a:extLst>
          </p:cNvPr>
          <p:cNvSpPr/>
          <p:nvPr/>
        </p:nvSpPr>
        <p:spPr>
          <a:xfrm>
            <a:off x="2888690" y="4920240"/>
            <a:ext cx="2241754" cy="1194621"/>
          </a:xfrm>
          <a:prstGeom prst="roundRect">
            <a:avLst/>
          </a:pr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ysClr val="windowText" lastClr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Tend vers une égalité et mixité professionnelle 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C10B3399-7B82-99E2-C2FB-8CB38D88374D}"/>
              </a:ext>
            </a:extLst>
          </p:cNvPr>
          <p:cNvSpPr/>
          <p:nvPr/>
        </p:nvSpPr>
        <p:spPr>
          <a:xfrm>
            <a:off x="7221204" y="4871368"/>
            <a:ext cx="2241754" cy="1194621"/>
          </a:xfrm>
          <a:prstGeom prst="roundRect">
            <a:avLst/>
          </a:pr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Partenaire d’associations caritatives </a:t>
            </a:r>
          </a:p>
        </p:txBody>
      </p:sp>
    </p:spTree>
    <p:extLst>
      <p:ext uri="{BB962C8B-B14F-4D97-AF65-F5344CB8AC3E}">
        <p14:creationId xmlns:p14="http://schemas.microsoft.com/office/powerpoint/2010/main" val="763424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1F14AD0-6BB4-3539-3EED-E5A9E5E37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571" y="295836"/>
            <a:ext cx="1378322" cy="367553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EFA3B17-E7FF-F5A9-8338-9A2E623832FA}"/>
              </a:ext>
            </a:extLst>
          </p:cNvPr>
          <p:cNvSpPr/>
          <p:nvPr/>
        </p:nvSpPr>
        <p:spPr>
          <a:xfrm rot="5400000">
            <a:off x="-3134246" y="3126854"/>
            <a:ext cx="6858000" cy="604292"/>
          </a:xfrm>
          <a:prstGeom prst="roundRect">
            <a:avLst>
              <a:gd name="adj" fmla="val 0"/>
            </a:avLst>
          </a:prstGeom>
          <a:solidFill>
            <a:srgbClr val="1F376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2947103-9566-7FE2-901D-92115B4DCB2E}"/>
              </a:ext>
            </a:extLst>
          </p:cNvPr>
          <p:cNvSpPr/>
          <p:nvPr/>
        </p:nvSpPr>
        <p:spPr>
          <a:xfrm>
            <a:off x="9887382" y="1638573"/>
            <a:ext cx="867747" cy="838505"/>
          </a:xfrm>
          <a:prstGeom prst="ellipse">
            <a:avLst/>
          </a:prstGeom>
          <a:solidFill>
            <a:srgbClr val="007D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A4DD74D-F7F2-6CF6-F4A9-BB1F3CE09D57}"/>
              </a:ext>
            </a:extLst>
          </p:cNvPr>
          <p:cNvSpPr/>
          <p:nvPr/>
        </p:nvSpPr>
        <p:spPr>
          <a:xfrm>
            <a:off x="10187928" y="2122652"/>
            <a:ext cx="867747" cy="83850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3BDC1BD5-EA24-7EBA-0A65-480A0D369A84}"/>
              </a:ext>
            </a:extLst>
          </p:cNvPr>
          <p:cNvSpPr/>
          <p:nvPr/>
        </p:nvSpPr>
        <p:spPr>
          <a:xfrm>
            <a:off x="10503571" y="1638572"/>
            <a:ext cx="867747" cy="838505"/>
          </a:xfrm>
          <a:prstGeom prst="ellipse">
            <a:avLst/>
          </a:prstGeom>
          <a:solidFill>
            <a:srgbClr val="FE2C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 descr="Galadrim">
            <a:extLst>
              <a:ext uri="{FF2B5EF4-FFF2-40B4-BE49-F238E27FC236}">
                <a16:creationId xmlns:a16="http://schemas.microsoft.com/office/drawing/2014/main" id="{208DA64E-B355-E1A1-DCDF-A51590EE1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43" y="120265"/>
            <a:ext cx="1637513" cy="163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7A260A1-F3CF-E1DE-35C6-C0F0B02682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239" y="374672"/>
            <a:ext cx="6259148" cy="288579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9B8B120-FF07-84C2-C7B8-4C2790C220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9118"/>
          <a:stretch/>
        </p:blipFill>
        <p:spPr>
          <a:xfrm>
            <a:off x="5445990" y="4141334"/>
            <a:ext cx="6124573" cy="1896672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AC013ACA-667D-393B-946A-EB7FC62B5ED0}"/>
              </a:ext>
            </a:extLst>
          </p:cNvPr>
          <p:cNvSpPr txBox="1"/>
          <p:nvPr/>
        </p:nvSpPr>
        <p:spPr>
          <a:xfrm>
            <a:off x="5075767" y="3987445"/>
            <a:ext cx="2645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>
                <a:latin typeface="Poppins (corps)"/>
              </a:defRPr>
            </a:lvl1pPr>
          </a:lstStyle>
          <a:p>
            <a:r>
              <a:rPr lang="fr-FR" b="1" dirty="0"/>
              <a:t>A la fin de chaque page :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BEF7F865-3C4B-2FF1-31A7-7E335A7115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682" y="5726096"/>
            <a:ext cx="1208935" cy="1010097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7920485-F68E-45E3-0A23-83D9445E6B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8395" y="5679903"/>
            <a:ext cx="1450428" cy="105629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5003EC92-8ACD-7DB4-206F-B25A12988E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2880" y="1979991"/>
            <a:ext cx="3490689" cy="3746105"/>
          </a:xfrm>
          <a:prstGeom prst="rect">
            <a:avLst/>
          </a:prstGeom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C2B689BB-CFE1-0193-6198-D256F7ADBCB0}"/>
              </a:ext>
            </a:extLst>
          </p:cNvPr>
          <p:cNvSpPr/>
          <p:nvPr/>
        </p:nvSpPr>
        <p:spPr>
          <a:xfrm>
            <a:off x="5951418" y="295836"/>
            <a:ext cx="748683" cy="40351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020826F2-C26A-1ABE-2875-B654E38941BA}"/>
              </a:ext>
            </a:extLst>
          </p:cNvPr>
          <p:cNvCxnSpPr>
            <a:cxnSpLocks/>
            <a:stCxn id="26" idx="3"/>
            <a:endCxn id="25" idx="0"/>
          </p:cNvCxnSpPr>
          <p:nvPr/>
        </p:nvCxnSpPr>
        <p:spPr>
          <a:xfrm flipH="1">
            <a:off x="2948225" y="640260"/>
            <a:ext cx="3112835" cy="1339731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64A328DE-39ED-5AEC-7F53-BDD1090B3E99}"/>
              </a:ext>
            </a:extLst>
          </p:cNvPr>
          <p:cNvSpPr txBox="1"/>
          <p:nvPr/>
        </p:nvSpPr>
        <p:spPr>
          <a:xfrm>
            <a:off x="9687332" y="6562164"/>
            <a:ext cx="3464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Site officiel: </a:t>
            </a:r>
            <a:r>
              <a:rPr lang="fr-FR" sz="1100" dirty="0">
                <a:hlinkClick r:id="rId9"/>
              </a:rPr>
              <a:t>https://galadrim.fr</a:t>
            </a:r>
            <a:endParaRPr lang="fr-FR" sz="1100" dirty="0"/>
          </a:p>
          <a:p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365780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F1991-3409-5737-441C-95CAC5199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63601A2-9174-EFB9-9235-0053E5664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571" y="295836"/>
            <a:ext cx="1378322" cy="367553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F094AF09-8010-FFEA-FF8D-880B117659B8}"/>
              </a:ext>
            </a:extLst>
          </p:cNvPr>
          <p:cNvSpPr/>
          <p:nvPr/>
        </p:nvSpPr>
        <p:spPr>
          <a:xfrm rot="5400000">
            <a:off x="-3134246" y="3126854"/>
            <a:ext cx="6858000" cy="604292"/>
          </a:xfrm>
          <a:prstGeom prst="roundRect">
            <a:avLst>
              <a:gd name="adj" fmla="val 0"/>
            </a:avLst>
          </a:prstGeom>
          <a:solidFill>
            <a:srgbClr val="1F376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BE935B6-8DA9-434E-9B40-9C6AD2E6FDF9}"/>
              </a:ext>
            </a:extLst>
          </p:cNvPr>
          <p:cNvSpPr txBox="1"/>
          <p:nvPr/>
        </p:nvSpPr>
        <p:spPr>
          <a:xfrm>
            <a:off x="802640" y="262705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err="1">
                <a:solidFill>
                  <a:srgbClr val="000000"/>
                </a:solidFill>
                <a:effectLst/>
                <a:latin typeface="Poppins (En-têtes)"/>
              </a:rPr>
              <a:t>Galadrim</a:t>
            </a:r>
            <a:r>
              <a:rPr lang="fr-FR" sz="2000" b="1" dirty="0">
                <a:solidFill>
                  <a:srgbClr val="000000"/>
                </a:solidFill>
                <a:effectLst/>
                <a:latin typeface="Poppins (En-têtes)"/>
              </a:rPr>
              <a:t>, </a:t>
            </a:r>
            <a:r>
              <a:rPr lang="fr-FR" sz="2000" b="1" dirty="0">
                <a:effectLst/>
                <a:latin typeface="Poppins (En-têtes)"/>
              </a:rPr>
              <a:t>c’est :</a:t>
            </a:r>
            <a:endParaRPr lang="fr-FR" sz="2000" b="1" dirty="0">
              <a:latin typeface="Poppins (En-têtes)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7E514C2-6756-4CE2-350D-2CB4142AB0E8}"/>
              </a:ext>
            </a:extLst>
          </p:cNvPr>
          <p:cNvSpPr txBox="1"/>
          <p:nvPr/>
        </p:nvSpPr>
        <p:spPr>
          <a:xfrm>
            <a:off x="9687332" y="6562164"/>
            <a:ext cx="3464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Site officiel: </a:t>
            </a:r>
            <a:r>
              <a:rPr lang="fr-FR" sz="1100" dirty="0">
                <a:hlinkClick r:id="rId3"/>
              </a:rPr>
              <a:t>https://galadrim.fr</a:t>
            </a:r>
            <a:endParaRPr lang="fr-FR" sz="1100" dirty="0"/>
          </a:p>
          <a:p>
            <a:endParaRPr lang="fr-FR" sz="1100" dirty="0"/>
          </a:p>
        </p:txBody>
      </p:sp>
      <p:pic>
        <p:nvPicPr>
          <p:cNvPr id="4" name="Image 3" descr="Une image contenant texte, Police, Graphique, capture d’écran&#10;&#10;Description générée automatiquement">
            <a:extLst>
              <a:ext uri="{FF2B5EF4-FFF2-40B4-BE49-F238E27FC236}">
                <a16:creationId xmlns:a16="http://schemas.microsoft.com/office/drawing/2014/main" id="{B1901414-A196-CBFC-5124-135A708521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4" t="25762" r="13857" b="18201"/>
          <a:stretch/>
        </p:blipFill>
        <p:spPr>
          <a:xfrm>
            <a:off x="8864081" y="145477"/>
            <a:ext cx="1604865" cy="682921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BC46B89D-DDA0-29E3-A733-F49759DD0CE3}"/>
              </a:ext>
            </a:extLst>
          </p:cNvPr>
          <p:cNvSpPr/>
          <p:nvPr/>
        </p:nvSpPr>
        <p:spPr>
          <a:xfrm>
            <a:off x="1026570" y="1078039"/>
            <a:ext cx="806245" cy="796413"/>
          </a:xfrm>
          <a:prstGeom prst="ellipse">
            <a:avLst/>
          </a:prstGeom>
          <a:solidFill>
            <a:srgbClr val="FF21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A374425B-7BC6-4B00-61BD-5FAA5648CF82}"/>
              </a:ext>
            </a:extLst>
          </p:cNvPr>
          <p:cNvSpPr/>
          <p:nvPr/>
        </p:nvSpPr>
        <p:spPr>
          <a:xfrm>
            <a:off x="1407119" y="1078037"/>
            <a:ext cx="806245" cy="796413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5E44C3F0-2BE0-6CEA-7FF6-0AD6AFB9BD4B}"/>
              </a:ext>
            </a:extLst>
          </p:cNvPr>
          <p:cNvSpPr/>
          <p:nvPr/>
        </p:nvSpPr>
        <p:spPr>
          <a:xfrm>
            <a:off x="4554896" y="2607907"/>
            <a:ext cx="3212841" cy="1772817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Valeurs écologiques peu marquées mais lutte pour baisser son bilan carbone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0BA8D2D6-0E6C-3E3E-29AE-59988A69196D}"/>
              </a:ext>
            </a:extLst>
          </p:cNvPr>
          <p:cNvSpPr/>
          <p:nvPr/>
        </p:nvSpPr>
        <p:spPr>
          <a:xfrm>
            <a:off x="910384" y="2836505"/>
            <a:ext cx="3396343" cy="1315616"/>
          </a:xfrm>
          <a:prstGeom prst="roundRect">
            <a:avLst/>
          </a:prstGeom>
          <a:solidFill>
            <a:srgbClr val="007D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L’entreprise mets en avant la jeunesse et le dynamisme de ses salariés (leur passion)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5BBB849E-750A-671F-3212-44D40A906DA6}"/>
              </a:ext>
            </a:extLst>
          </p:cNvPr>
          <p:cNvSpPr/>
          <p:nvPr/>
        </p:nvSpPr>
        <p:spPr>
          <a:xfrm>
            <a:off x="8015906" y="2836505"/>
            <a:ext cx="3396343" cy="1315616"/>
          </a:xfrm>
          <a:prstGeom prst="roundRect">
            <a:avLst/>
          </a:prstGeom>
          <a:solidFill>
            <a:srgbClr val="FF21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Des explications sont fournies pour chaque technologies et offres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7728FC8-60A4-E675-B320-FEDE6ED8AC85}"/>
              </a:ext>
            </a:extLst>
          </p:cNvPr>
          <p:cNvSpPr/>
          <p:nvPr/>
        </p:nvSpPr>
        <p:spPr>
          <a:xfrm>
            <a:off x="1740808" y="1056990"/>
            <a:ext cx="867747" cy="838505"/>
          </a:xfrm>
          <a:prstGeom prst="ellipse">
            <a:avLst/>
          </a:prstGeom>
          <a:solidFill>
            <a:srgbClr val="007D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0872C644-705B-4D49-C005-4DA7CB70EDB4}"/>
              </a:ext>
            </a:extLst>
          </p:cNvPr>
          <p:cNvSpPr/>
          <p:nvPr/>
        </p:nvSpPr>
        <p:spPr>
          <a:xfrm>
            <a:off x="4740729" y="946040"/>
            <a:ext cx="2710542" cy="1443958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Galadrim</a:t>
            </a:r>
            <a:r>
              <a:rPr lang="fr-FR" sz="1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est une ESN fondée en 2017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F86674AE-D9B3-55A1-00C3-D6BCA1DD6E2A}"/>
              </a:ext>
            </a:extLst>
          </p:cNvPr>
          <p:cNvSpPr/>
          <p:nvPr/>
        </p:nvSpPr>
        <p:spPr>
          <a:xfrm>
            <a:off x="4268651" y="4837680"/>
            <a:ext cx="3654697" cy="1487990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Se décrit comme ayant une vision claire des besoins du clients et une capaciter à faire évoluer le projet selon le client </a:t>
            </a:r>
          </a:p>
        </p:txBody>
      </p:sp>
    </p:spTree>
    <p:extLst>
      <p:ext uri="{BB962C8B-B14F-4D97-AF65-F5344CB8AC3E}">
        <p14:creationId xmlns:p14="http://schemas.microsoft.com/office/powerpoint/2010/main" val="1447420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1F14AD0-6BB4-3539-3EED-E5A9E5E37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571" y="295836"/>
            <a:ext cx="1378322" cy="367553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EFA3B17-E7FF-F5A9-8338-9A2E623832FA}"/>
              </a:ext>
            </a:extLst>
          </p:cNvPr>
          <p:cNvSpPr/>
          <p:nvPr/>
        </p:nvSpPr>
        <p:spPr>
          <a:xfrm rot="5400000">
            <a:off x="-3134246" y="3126854"/>
            <a:ext cx="6858000" cy="604292"/>
          </a:xfrm>
          <a:prstGeom prst="roundRect">
            <a:avLst>
              <a:gd name="adj" fmla="val 0"/>
            </a:avLst>
          </a:prstGeom>
          <a:solidFill>
            <a:srgbClr val="1F376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2947103-9566-7FE2-901D-92115B4DCB2E}"/>
              </a:ext>
            </a:extLst>
          </p:cNvPr>
          <p:cNvSpPr/>
          <p:nvPr/>
        </p:nvSpPr>
        <p:spPr>
          <a:xfrm>
            <a:off x="9887382" y="1638573"/>
            <a:ext cx="867747" cy="838505"/>
          </a:xfrm>
          <a:prstGeom prst="ellipse">
            <a:avLst/>
          </a:prstGeom>
          <a:solidFill>
            <a:srgbClr val="151D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A4DD74D-F7F2-6CF6-F4A9-BB1F3CE09D57}"/>
              </a:ext>
            </a:extLst>
          </p:cNvPr>
          <p:cNvSpPr/>
          <p:nvPr/>
        </p:nvSpPr>
        <p:spPr>
          <a:xfrm>
            <a:off x="10187928" y="2122652"/>
            <a:ext cx="867747" cy="83850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3BDC1BD5-EA24-7EBA-0A65-480A0D369A84}"/>
              </a:ext>
            </a:extLst>
          </p:cNvPr>
          <p:cNvSpPr/>
          <p:nvPr/>
        </p:nvSpPr>
        <p:spPr>
          <a:xfrm>
            <a:off x="10503571" y="1638572"/>
            <a:ext cx="867747" cy="838505"/>
          </a:xfrm>
          <a:prstGeom prst="ellipse">
            <a:avLst/>
          </a:prstGeom>
          <a:solidFill>
            <a:srgbClr val="007B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6CE42DC-72B3-49FB-F56E-891742560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06" y="4073501"/>
            <a:ext cx="3725042" cy="267352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B31750E-35FD-7513-5798-99E6E73FBC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803" y="202837"/>
            <a:ext cx="1774176" cy="705121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1D13144E-1B78-7BC3-B157-99ECF351F138}"/>
              </a:ext>
            </a:extLst>
          </p:cNvPr>
          <p:cNvSpPr txBox="1"/>
          <p:nvPr/>
        </p:nvSpPr>
        <p:spPr>
          <a:xfrm>
            <a:off x="922803" y="3625031"/>
            <a:ext cx="2645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>
                <a:latin typeface="Poppins (corps)"/>
              </a:defRPr>
            </a:lvl1pPr>
          </a:lstStyle>
          <a:p>
            <a:r>
              <a:rPr lang="fr-FR" b="1" dirty="0"/>
              <a:t>Mode simulation :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DB375561-6266-91CF-2DD5-7AACA3B9B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8048" y="3962530"/>
            <a:ext cx="3117031" cy="278449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15BABC5A-97F1-C801-0B44-D6AB6EC07D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7826" y="417705"/>
            <a:ext cx="6236348" cy="2543452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8CBC5BCE-36AF-D70E-D8D5-DB0E2465C5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8792" y="2987336"/>
            <a:ext cx="1788540" cy="375969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01E7AA9-A2F2-E73D-116C-369AB0C0F8C8}"/>
              </a:ext>
            </a:extLst>
          </p:cNvPr>
          <p:cNvSpPr txBox="1"/>
          <p:nvPr/>
        </p:nvSpPr>
        <p:spPr>
          <a:xfrm>
            <a:off x="9687332" y="6562164"/>
            <a:ext cx="3464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Site officiel: </a:t>
            </a:r>
            <a:r>
              <a:rPr lang="fr-FR" sz="1100" dirty="0">
                <a:hlinkClick r:id="rId8"/>
              </a:rPr>
              <a:t>https://www.yieldstudio.fr</a:t>
            </a:r>
            <a:endParaRPr lang="fr-FR" sz="1100" dirty="0"/>
          </a:p>
          <a:p>
            <a:endParaRPr lang="fr-FR" sz="1100" dirty="0"/>
          </a:p>
          <a:p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897924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F1991-3409-5737-441C-95CAC5199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63601A2-9174-EFB9-9235-0053E5664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571" y="295836"/>
            <a:ext cx="1378322" cy="367553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F094AF09-8010-FFEA-FF8D-880B117659B8}"/>
              </a:ext>
            </a:extLst>
          </p:cNvPr>
          <p:cNvSpPr/>
          <p:nvPr/>
        </p:nvSpPr>
        <p:spPr>
          <a:xfrm rot="5400000">
            <a:off x="-3134246" y="3126854"/>
            <a:ext cx="6858000" cy="604292"/>
          </a:xfrm>
          <a:prstGeom prst="roundRect">
            <a:avLst>
              <a:gd name="adj" fmla="val 0"/>
            </a:avLst>
          </a:prstGeom>
          <a:solidFill>
            <a:srgbClr val="1F376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BE935B6-8DA9-434E-9B40-9C6AD2E6FDF9}"/>
              </a:ext>
            </a:extLst>
          </p:cNvPr>
          <p:cNvSpPr txBox="1"/>
          <p:nvPr/>
        </p:nvSpPr>
        <p:spPr>
          <a:xfrm>
            <a:off x="802640" y="262705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err="1">
                <a:solidFill>
                  <a:srgbClr val="000000"/>
                </a:solidFill>
                <a:effectLst/>
                <a:latin typeface="Poppins (En-têtes)"/>
              </a:rPr>
              <a:t>Yield</a:t>
            </a:r>
            <a:r>
              <a:rPr lang="fr-FR" sz="2000" b="1" dirty="0">
                <a:solidFill>
                  <a:srgbClr val="000000"/>
                </a:solidFill>
                <a:effectLst/>
                <a:latin typeface="Poppins (En-têtes)"/>
              </a:rPr>
              <a:t> Studio,</a:t>
            </a:r>
            <a:r>
              <a:rPr lang="fr-FR" sz="2000" b="1" dirty="0">
                <a:effectLst/>
                <a:latin typeface="Poppins (En-têtes)"/>
              </a:rPr>
              <a:t> c’est :</a:t>
            </a:r>
            <a:endParaRPr lang="fr-FR" sz="2000" b="1" dirty="0">
              <a:latin typeface="Poppins (En-têtes)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7E514C2-6756-4CE2-350D-2CB4142AB0E8}"/>
              </a:ext>
            </a:extLst>
          </p:cNvPr>
          <p:cNvSpPr txBox="1"/>
          <p:nvPr/>
        </p:nvSpPr>
        <p:spPr>
          <a:xfrm>
            <a:off x="9687332" y="6562164"/>
            <a:ext cx="3464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Site officiel: </a:t>
            </a:r>
            <a:r>
              <a:rPr lang="fr-FR" sz="1100" dirty="0">
                <a:hlinkClick r:id="rId3"/>
              </a:rPr>
              <a:t>https://www.yieldstudio.fr</a:t>
            </a:r>
            <a:endParaRPr lang="fr-FR" sz="1100" dirty="0"/>
          </a:p>
          <a:p>
            <a:endParaRPr lang="fr-FR" sz="1100" dirty="0"/>
          </a:p>
          <a:p>
            <a:endParaRPr lang="fr-FR" sz="1100" dirty="0"/>
          </a:p>
        </p:txBody>
      </p:sp>
      <p:pic>
        <p:nvPicPr>
          <p:cNvPr id="6" name="Image 5" descr="Une image contenant Police, logo, Graphique, Bleu électrique&#10;&#10;Description générée automatiquement">
            <a:extLst>
              <a:ext uri="{FF2B5EF4-FFF2-40B4-BE49-F238E27FC236}">
                <a16:creationId xmlns:a16="http://schemas.microsoft.com/office/drawing/2014/main" id="{2200E9CE-1309-94AC-0246-C76E9AA646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3" b="29171"/>
          <a:stretch/>
        </p:blipFill>
        <p:spPr>
          <a:xfrm>
            <a:off x="9069888" y="178581"/>
            <a:ext cx="1422854" cy="647056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9D2D8774-6F31-764C-8F9A-2B0C7E5F37F4}"/>
              </a:ext>
            </a:extLst>
          </p:cNvPr>
          <p:cNvSpPr/>
          <p:nvPr/>
        </p:nvSpPr>
        <p:spPr>
          <a:xfrm>
            <a:off x="1026570" y="1012723"/>
            <a:ext cx="806245" cy="796413"/>
          </a:xfrm>
          <a:prstGeom prst="ellipse">
            <a:avLst/>
          </a:prstGeom>
          <a:solidFill>
            <a:srgbClr val="086F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28192B3-9163-FED7-D7D0-88C22E4D6915}"/>
              </a:ext>
            </a:extLst>
          </p:cNvPr>
          <p:cNvSpPr/>
          <p:nvPr/>
        </p:nvSpPr>
        <p:spPr>
          <a:xfrm>
            <a:off x="1407119" y="1012721"/>
            <a:ext cx="806245" cy="796413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B5B8C35F-7121-A6E2-5482-2B9974F745E6}"/>
              </a:ext>
            </a:extLst>
          </p:cNvPr>
          <p:cNvSpPr/>
          <p:nvPr/>
        </p:nvSpPr>
        <p:spPr>
          <a:xfrm>
            <a:off x="1832815" y="1012721"/>
            <a:ext cx="806245" cy="79641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9B5A0AF0-6780-8B4D-8752-E08A4E64DB41}"/>
              </a:ext>
            </a:extLst>
          </p:cNvPr>
          <p:cNvSpPr/>
          <p:nvPr/>
        </p:nvSpPr>
        <p:spPr>
          <a:xfrm>
            <a:off x="2707211" y="2286909"/>
            <a:ext cx="2621902" cy="1614196"/>
          </a:xfrm>
          <a:prstGeom prst="ellipse">
            <a:avLst/>
          </a:prstGeom>
          <a:solidFill>
            <a:srgbClr val="086F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Image professionnelle et très axé sur l’expertise 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44CC59B-9532-8ABC-F8D6-ED5399FFF51F}"/>
              </a:ext>
            </a:extLst>
          </p:cNvPr>
          <p:cNvSpPr/>
          <p:nvPr/>
        </p:nvSpPr>
        <p:spPr>
          <a:xfrm>
            <a:off x="4716420" y="4161905"/>
            <a:ext cx="2621902" cy="1614196"/>
          </a:xfrm>
          <a:prstGeom prst="ellipse">
            <a:avLst/>
          </a:prstGeom>
          <a:solidFill>
            <a:srgbClr val="086F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Mets l’accent sur les travaux et réussite de </a:t>
            </a:r>
            <a:r>
              <a:rPr lang="fr-FR" sz="1600" dirty="0" err="1">
                <a:latin typeface="Poppins" panose="00000500000000000000" pitchFamily="2" charset="0"/>
                <a:cs typeface="Poppins" panose="00000500000000000000" pitchFamily="2" charset="0"/>
              </a:rPr>
              <a:t>Yield</a:t>
            </a: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 Studio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C4701CE-9D8B-1840-0F1E-C99D6CE44E6C}"/>
              </a:ext>
            </a:extLst>
          </p:cNvPr>
          <p:cNvSpPr/>
          <p:nvPr/>
        </p:nvSpPr>
        <p:spPr>
          <a:xfrm>
            <a:off x="1026570" y="4596693"/>
            <a:ext cx="2621902" cy="1614196"/>
          </a:xfrm>
          <a:prstGeom prst="ellipse">
            <a:avLst/>
          </a:prstGeom>
          <a:solidFill>
            <a:srgbClr val="1424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Site web complets et très esthétique 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9D31BA3-9938-A4F1-3B7C-A398C917264C}"/>
              </a:ext>
            </a:extLst>
          </p:cNvPr>
          <p:cNvSpPr/>
          <p:nvPr/>
        </p:nvSpPr>
        <p:spPr>
          <a:xfrm>
            <a:off x="6128473" y="1239097"/>
            <a:ext cx="2621902" cy="1614196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L’écologie ne semble pas être une valeur essentielle de </a:t>
            </a:r>
            <a:r>
              <a:rPr lang="fr-FR" sz="16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Yield</a:t>
            </a:r>
            <a:r>
              <a:rPr lang="fr-FR" sz="1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Studio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80A1B1EF-2503-0BE0-D84B-7EBA2D112FDC}"/>
              </a:ext>
            </a:extLst>
          </p:cNvPr>
          <p:cNvCxnSpPr>
            <a:stCxn id="9" idx="0"/>
            <a:endCxn id="4" idx="3"/>
          </p:cNvCxnSpPr>
          <p:nvPr/>
        </p:nvCxnSpPr>
        <p:spPr>
          <a:xfrm flipV="1">
            <a:off x="2337521" y="3664711"/>
            <a:ext cx="753659" cy="931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63F9F8BE-DD08-602F-37F9-7B43410AFD30}"/>
              </a:ext>
            </a:extLst>
          </p:cNvPr>
          <p:cNvCxnSpPr>
            <a:stCxn id="9" idx="6"/>
            <a:endCxn id="8" idx="2"/>
          </p:cNvCxnSpPr>
          <p:nvPr/>
        </p:nvCxnSpPr>
        <p:spPr>
          <a:xfrm flipV="1">
            <a:off x="3648472" y="4969003"/>
            <a:ext cx="1067948" cy="434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>
            <a:extLst>
              <a:ext uri="{FF2B5EF4-FFF2-40B4-BE49-F238E27FC236}">
                <a16:creationId xmlns:a16="http://schemas.microsoft.com/office/drawing/2014/main" id="{F7274C9B-F5D4-2EDE-5EAE-C240EA4BA27D}"/>
              </a:ext>
            </a:extLst>
          </p:cNvPr>
          <p:cNvSpPr/>
          <p:nvPr/>
        </p:nvSpPr>
        <p:spPr>
          <a:xfrm>
            <a:off x="8182272" y="3429000"/>
            <a:ext cx="3584718" cy="1614196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 podcast et un blog animés par les salariés de l’entreprise sont également disponibles sur le site</a:t>
            </a:r>
          </a:p>
        </p:txBody>
      </p:sp>
    </p:spTree>
    <p:extLst>
      <p:ext uri="{BB962C8B-B14F-4D97-AF65-F5344CB8AC3E}">
        <p14:creationId xmlns:p14="http://schemas.microsoft.com/office/powerpoint/2010/main" val="2843499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A810E6B5-94E6-1EC9-DCB2-5A1D9D1407E1}"/>
              </a:ext>
            </a:extLst>
          </p:cNvPr>
          <p:cNvSpPr/>
          <p:nvPr/>
        </p:nvSpPr>
        <p:spPr>
          <a:xfrm rot="5400000">
            <a:off x="-3140709" y="3126854"/>
            <a:ext cx="6858000" cy="604292"/>
          </a:xfrm>
          <a:prstGeom prst="roundRect">
            <a:avLst>
              <a:gd name="adj" fmla="val 0"/>
            </a:avLst>
          </a:prstGeom>
          <a:solidFill>
            <a:srgbClr val="1F376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1836589-3C74-34BB-F103-F09B51E97893}"/>
              </a:ext>
            </a:extLst>
          </p:cNvPr>
          <p:cNvSpPr txBox="1"/>
          <p:nvPr/>
        </p:nvSpPr>
        <p:spPr>
          <a:xfrm>
            <a:off x="802640" y="262705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effectLst/>
                <a:latin typeface="Poppins (En-têtes)"/>
              </a:rPr>
              <a:t>Kapela</a:t>
            </a:r>
            <a:endParaRPr lang="fr-FR" sz="2000" b="1" dirty="0">
              <a:latin typeface="Poppins (En-têtes)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CC2C33B-ED4E-DB2F-E800-87B2AF6BF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571" y="295836"/>
            <a:ext cx="1378322" cy="367553"/>
          </a:xfrm>
          <a:prstGeom prst="rect">
            <a:avLst/>
          </a:prstGeom>
        </p:spPr>
      </p:pic>
      <p:pic>
        <p:nvPicPr>
          <p:cNvPr id="7" name="Image 6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EB2243EC-DCD1-DF9E-9F93-A2432284E6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7"/>
          <a:stretch/>
        </p:blipFill>
        <p:spPr>
          <a:xfrm>
            <a:off x="4971608" y="786281"/>
            <a:ext cx="6974082" cy="355496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B5D93DD-E3E4-A2EB-6A51-411B8A6E8E4F}"/>
              </a:ext>
            </a:extLst>
          </p:cNvPr>
          <p:cNvSpPr txBox="1"/>
          <p:nvPr/>
        </p:nvSpPr>
        <p:spPr>
          <a:xfrm>
            <a:off x="655749" y="1017036"/>
            <a:ext cx="425054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Site web encore trop peu développé, on peut rajouter :</a:t>
            </a:r>
          </a:p>
          <a:p>
            <a:endParaRPr lang="fr-FR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Des explications poussées concernant les offres et technologies de Kapela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Il manque des exemples de projets menés à bien par Kapela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Des informations détaillées sur Kapela et son histoire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Un storytelling en page d’accueil afin de mettre en lumière les besoins auquel Kapela peut répondre</a:t>
            </a:r>
          </a:p>
          <a:p>
            <a:endParaRPr lang="fr-FR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Certaines entreprises proposent aussi des blogs avec des articles et des faits d’actualité.</a:t>
            </a:r>
          </a:p>
          <a:p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Il est également possible d’ajouter une page de recrutement dans la partie contact du site .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1FCC7BE-181E-CB15-0AEA-25304E114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1608" y="4192704"/>
            <a:ext cx="6974082" cy="172351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BC258E3-B1FE-3C1F-FFAD-75576C41D957}"/>
              </a:ext>
            </a:extLst>
          </p:cNvPr>
          <p:cNvSpPr txBox="1"/>
          <p:nvPr/>
        </p:nvSpPr>
        <p:spPr>
          <a:xfrm>
            <a:off x="9687332" y="6562164"/>
            <a:ext cx="3464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Site officiel : </a:t>
            </a:r>
            <a:r>
              <a:rPr lang="fr-FR" sz="1100" dirty="0">
                <a:hlinkClick r:id="rId5"/>
              </a:rPr>
              <a:t>https://www.kapela.fr</a:t>
            </a:r>
            <a:endParaRPr lang="fr-FR" sz="1100" dirty="0"/>
          </a:p>
          <a:p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705929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A810E6B5-94E6-1EC9-DCB2-5A1D9D1407E1}"/>
              </a:ext>
            </a:extLst>
          </p:cNvPr>
          <p:cNvSpPr/>
          <p:nvPr/>
        </p:nvSpPr>
        <p:spPr>
          <a:xfrm rot="5400000">
            <a:off x="-3140709" y="3126854"/>
            <a:ext cx="6858000" cy="604292"/>
          </a:xfrm>
          <a:prstGeom prst="roundRect">
            <a:avLst>
              <a:gd name="adj" fmla="val 0"/>
            </a:avLst>
          </a:prstGeom>
          <a:solidFill>
            <a:srgbClr val="1F376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1836589-3C74-34BB-F103-F09B51E97893}"/>
              </a:ext>
            </a:extLst>
          </p:cNvPr>
          <p:cNvSpPr txBox="1"/>
          <p:nvPr/>
        </p:nvSpPr>
        <p:spPr>
          <a:xfrm>
            <a:off x="802640" y="262705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effectLst/>
                <a:latin typeface="Poppins (En-têtes)"/>
              </a:rPr>
              <a:t>Kapela SWOT</a:t>
            </a:r>
            <a:endParaRPr lang="fr-FR" sz="2000" b="1" dirty="0">
              <a:latin typeface="Poppins (En-têtes)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7B1F81A-09C2-7843-E21F-8EAB3C17E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284517"/>
              </p:ext>
            </p:extLst>
          </p:nvPr>
        </p:nvGraphicFramePr>
        <p:xfrm>
          <a:off x="802640" y="1213525"/>
          <a:ext cx="11084560" cy="4648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140">
                  <a:extLst>
                    <a:ext uri="{9D8B030D-6E8A-4147-A177-3AD203B41FA5}">
                      <a16:colId xmlns:a16="http://schemas.microsoft.com/office/drawing/2014/main" val="2996791433"/>
                    </a:ext>
                  </a:extLst>
                </a:gridCol>
                <a:gridCol w="2771140">
                  <a:extLst>
                    <a:ext uri="{9D8B030D-6E8A-4147-A177-3AD203B41FA5}">
                      <a16:colId xmlns:a16="http://schemas.microsoft.com/office/drawing/2014/main" val="2687673811"/>
                    </a:ext>
                  </a:extLst>
                </a:gridCol>
                <a:gridCol w="2771140">
                  <a:extLst>
                    <a:ext uri="{9D8B030D-6E8A-4147-A177-3AD203B41FA5}">
                      <a16:colId xmlns:a16="http://schemas.microsoft.com/office/drawing/2014/main" val="3179954419"/>
                    </a:ext>
                  </a:extLst>
                </a:gridCol>
                <a:gridCol w="2771140">
                  <a:extLst>
                    <a:ext uri="{9D8B030D-6E8A-4147-A177-3AD203B41FA5}">
                      <a16:colId xmlns:a16="http://schemas.microsoft.com/office/drawing/2014/main" val="637730368"/>
                    </a:ext>
                  </a:extLst>
                </a:gridCol>
              </a:tblGrid>
              <a:tr h="655206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Forces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Faiblesses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Opportunités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Menaces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344935"/>
                  </a:ext>
                </a:extLst>
              </a:tr>
              <a:tr h="253622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Appartenance à un plus grand organisme (Constellation)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PME en croissance qui a déjà travaillé avec de grandes marques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Présence sur Nantes, Paris, Lille , Lyon et Rennes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De nombreuses expertises, toutes spécifiées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sz="16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sz="16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sz="16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Site web moins développé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Aucune certification ou lié à aucune association d’éco-conception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Ne communique pas sur ses résultats ou ses prix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Une identité visuelle moins marquée que ses concurrents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sz="16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sz="16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La tendance écologique au sein des entreprises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Besoin des entreprises à augmenter leur productivité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La digitalisation des processus d’entreprises devenue une obligation avec le développement d’internet dans le monde.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sz="16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sz="16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Pénurie de composants informatique ou des problèmes de productions d’énergie (électricité) dans le monde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Une guerre ou une crise économique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Une offre supérieure à la demande à cause d’une concurrence trop nombreuse.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sz="16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sz="16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sz="16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56265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AA1D6A54-1AA5-0493-AE83-4DB3510AC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571" y="295836"/>
            <a:ext cx="1378322" cy="36755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06B6632-B8E3-733E-917B-4F7D5B0A0030}"/>
              </a:ext>
            </a:extLst>
          </p:cNvPr>
          <p:cNvSpPr txBox="1"/>
          <p:nvPr/>
        </p:nvSpPr>
        <p:spPr>
          <a:xfrm>
            <a:off x="9687332" y="6562164"/>
            <a:ext cx="3464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Site officiel : </a:t>
            </a:r>
            <a:r>
              <a:rPr lang="fr-FR" sz="1100" dirty="0">
                <a:hlinkClick r:id="rId3"/>
              </a:rPr>
              <a:t>https://www.kapela.fr</a:t>
            </a:r>
            <a:endParaRPr lang="fr-FR" sz="1100" dirty="0"/>
          </a:p>
          <a:p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154821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4569549-32D7-B87E-D8C1-252C6B4C5A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Veille concurrentielle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3C66249-2764-786A-27A9-BCEFC1AB82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6EA17E2-A8FE-1A9C-1E80-6B0DE9D89E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6636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1F14AD0-6BB4-3539-3EED-E5A9E5E37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571" y="295836"/>
            <a:ext cx="1378322" cy="367553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EFA3B17-E7FF-F5A9-8338-9A2E623832FA}"/>
              </a:ext>
            </a:extLst>
          </p:cNvPr>
          <p:cNvSpPr/>
          <p:nvPr/>
        </p:nvSpPr>
        <p:spPr>
          <a:xfrm rot="5400000">
            <a:off x="-3134246" y="3126854"/>
            <a:ext cx="6858000" cy="604292"/>
          </a:xfrm>
          <a:prstGeom prst="roundRect">
            <a:avLst>
              <a:gd name="adj" fmla="val 0"/>
            </a:avLst>
          </a:prstGeom>
          <a:solidFill>
            <a:srgbClr val="1F376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pic>
        <p:nvPicPr>
          <p:cNvPr id="2" name="Picture 2" descr="Evode - Logiciels sur mesure | Lorgues">
            <a:extLst>
              <a:ext uri="{FF2B5EF4-FFF2-40B4-BE49-F238E27FC236}">
                <a16:creationId xmlns:a16="http://schemas.microsoft.com/office/drawing/2014/main" id="{2EDE0E8E-D543-BB75-EAB4-B8974ADB2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" t="18819" r="-2551" b="28462"/>
          <a:stretch/>
        </p:blipFill>
        <p:spPr bwMode="auto">
          <a:xfrm>
            <a:off x="994151" y="400546"/>
            <a:ext cx="1980894" cy="102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 descr="Une image contenant texte, habits, personne, femme&#10;&#10;Description générée automatiquement">
            <a:extLst>
              <a:ext uri="{FF2B5EF4-FFF2-40B4-BE49-F238E27FC236}">
                <a16:creationId xmlns:a16="http://schemas.microsoft.com/office/drawing/2014/main" id="{8F003D55-91AB-EC62-6305-3011BCB6D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831" y="400546"/>
            <a:ext cx="5149360" cy="247425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CA5207F-5D28-BEC4-5285-DE67AFCC68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16" t="8697" r="4287"/>
          <a:stretch/>
        </p:blipFill>
        <p:spPr>
          <a:xfrm>
            <a:off x="6229321" y="4080016"/>
            <a:ext cx="5149360" cy="248214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CFB6636-E985-F3F3-24CA-B6400F251C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7611" y="3158354"/>
            <a:ext cx="3021699" cy="82484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37BFD56-4EB5-A8A9-F5D2-8B66448513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0686" y="1950067"/>
            <a:ext cx="2748045" cy="3682813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62947103-9566-7FE2-901D-92115B4DCB2E}"/>
              </a:ext>
            </a:extLst>
          </p:cNvPr>
          <p:cNvSpPr/>
          <p:nvPr/>
        </p:nvSpPr>
        <p:spPr>
          <a:xfrm>
            <a:off x="9291631" y="1367870"/>
            <a:ext cx="867747" cy="838505"/>
          </a:xfrm>
          <a:prstGeom prst="ellipse">
            <a:avLst/>
          </a:prstGeom>
          <a:solidFill>
            <a:srgbClr val="2547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A4DD74D-F7F2-6CF6-F4A9-BB1F3CE09D57}"/>
              </a:ext>
            </a:extLst>
          </p:cNvPr>
          <p:cNvSpPr/>
          <p:nvPr/>
        </p:nvSpPr>
        <p:spPr>
          <a:xfrm>
            <a:off x="9592177" y="1851949"/>
            <a:ext cx="867747" cy="83850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3BDC1BD5-EA24-7EBA-0A65-480A0D369A84}"/>
              </a:ext>
            </a:extLst>
          </p:cNvPr>
          <p:cNvSpPr/>
          <p:nvPr/>
        </p:nvSpPr>
        <p:spPr>
          <a:xfrm>
            <a:off x="9907820" y="1367869"/>
            <a:ext cx="867747" cy="838505"/>
          </a:xfrm>
          <a:prstGeom prst="ellipse">
            <a:avLst/>
          </a:prstGeom>
          <a:solidFill>
            <a:srgbClr val="95C2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5B35CEC-CAB9-7E77-70F3-20521EB42872}"/>
              </a:ext>
            </a:extLst>
          </p:cNvPr>
          <p:cNvSpPr txBox="1"/>
          <p:nvPr/>
        </p:nvSpPr>
        <p:spPr>
          <a:xfrm>
            <a:off x="9677400" y="6562164"/>
            <a:ext cx="3464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Site officiel: </a:t>
            </a:r>
            <a:r>
              <a:rPr lang="fr-FR" sz="1200" b="0" i="0" dirty="0">
                <a:effectLst/>
                <a:hlinkClick r:id="rId8"/>
              </a:rPr>
              <a:t>https://www.evode.fr</a:t>
            </a:r>
            <a:endParaRPr lang="fr-FR" sz="1200" dirty="0"/>
          </a:p>
        </p:txBody>
      </p:sp>
      <p:pic>
        <p:nvPicPr>
          <p:cNvPr id="5" name="Picture 2" descr="Evode - Logiciels sur mesure | Lorgues">
            <a:extLst>
              <a:ext uri="{FF2B5EF4-FFF2-40B4-BE49-F238E27FC236}">
                <a16:creationId xmlns:a16="http://schemas.microsoft.com/office/drawing/2014/main" id="{FB2CA52F-A1B4-3E54-1A64-23ACD3CC52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" t="18819" r="-2551" b="28462"/>
          <a:stretch/>
        </p:blipFill>
        <p:spPr bwMode="auto">
          <a:xfrm>
            <a:off x="8961120" y="108772"/>
            <a:ext cx="1432560" cy="74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391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vode - Logiciels sur mesure | Lorgues">
            <a:extLst>
              <a:ext uri="{FF2B5EF4-FFF2-40B4-BE49-F238E27FC236}">
                <a16:creationId xmlns:a16="http://schemas.microsoft.com/office/drawing/2014/main" id="{2EDE0E8E-D543-BB75-EAB4-B8974ADB2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" t="18819" r="-2551" b="28462"/>
          <a:stretch/>
        </p:blipFill>
        <p:spPr bwMode="auto">
          <a:xfrm>
            <a:off x="8961120" y="108772"/>
            <a:ext cx="1432560" cy="74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1F14AD0-6BB4-3539-3EED-E5A9E5E37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571" y="295836"/>
            <a:ext cx="1378322" cy="36755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EED058A-546B-F031-278D-4C0FEE63FC58}"/>
              </a:ext>
            </a:extLst>
          </p:cNvPr>
          <p:cNvSpPr txBox="1"/>
          <p:nvPr/>
        </p:nvSpPr>
        <p:spPr>
          <a:xfrm>
            <a:off x="719491" y="295836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err="1">
                <a:effectLst/>
                <a:latin typeface="Poppins (En-têtes)"/>
              </a:rPr>
              <a:t>Evode</a:t>
            </a:r>
            <a:r>
              <a:rPr lang="fr-FR" sz="2000" b="1" dirty="0">
                <a:effectLst/>
                <a:latin typeface="Poppins (En-têtes)"/>
              </a:rPr>
              <a:t>, c’est :</a:t>
            </a:r>
            <a:endParaRPr lang="fr-FR" sz="2000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EFA3B17-E7FF-F5A9-8338-9A2E623832FA}"/>
              </a:ext>
            </a:extLst>
          </p:cNvPr>
          <p:cNvSpPr/>
          <p:nvPr/>
        </p:nvSpPr>
        <p:spPr>
          <a:xfrm rot="5400000">
            <a:off x="-3134246" y="3126854"/>
            <a:ext cx="6858000" cy="604292"/>
          </a:xfrm>
          <a:prstGeom prst="roundRect">
            <a:avLst>
              <a:gd name="adj" fmla="val 0"/>
            </a:avLst>
          </a:prstGeom>
          <a:solidFill>
            <a:srgbClr val="1F376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7089A6FF-55EE-AD91-179B-276E60921A09}"/>
              </a:ext>
            </a:extLst>
          </p:cNvPr>
          <p:cNvSpPr/>
          <p:nvPr/>
        </p:nvSpPr>
        <p:spPr>
          <a:xfrm>
            <a:off x="4916260" y="786504"/>
            <a:ext cx="2399071" cy="1435510"/>
          </a:xfrm>
          <a:prstGeom prst="ellipse">
            <a:avLst/>
          </a:prstGeom>
          <a:solidFill>
            <a:srgbClr val="1F37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Une ESN située dans le Var et crée en 2011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820F8E04-AA78-89D9-EABC-494A0CE2A9A4}"/>
              </a:ext>
            </a:extLst>
          </p:cNvPr>
          <p:cNvSpPr/>
          <p:nvPr/>
        </p:nvSpPr>
        <p:spPr>
          <a:xfrm>
            <a:off x="1247327" y="2861187"/>
            <a:ext cx="2812027" cy="1907458"/>
          </a:xfrm>
          <a:prstGeom prst="ellipse">
            <a:avLst/>
          </a:prstGeom>
          <a:solidFill>
            <a:srgbClr val="1F37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Une image eco-friendly avec le vert dominant son identité visuelle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1623AB23-F9A2-C677-120F-531245701B60}"/>
              </a:ext>
            </a:extLst>
          </p:cNvPr>
          <p:cNvSpPr/>
          <p:nvPr/>
        </p:nvSpPr>
        <p:spPr>
          <a:xfrm>
            <a:off x="4709782" y="2861187"/>
            <a:ext cx="2812027" cy="1907458"/>
          </a:xfrm>
          <a:prstGeom prst="ellipse">
            <a:avLst/>
          </a:prstGeom>
          <a:solidFill>
            <a:srgbClr val="1F37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Une marque qui se base plus sur une image de confiance que  professionnelle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61D5953D-E5EE-6A82-AC3D-AFF0D4BD4E99}"/>
              </a:ext>
            </a:extLst>
          </p:cNvPr>
          <p:cNvSpPr/>
          <p:nvPr/>
        </p:nvSpPr>
        <p:spPr>
          <a:xfrm>
            <a:off x="8172237" y="2861187"/>
            <a:ext cx="2812027" cy="1907458"/>
          </a:xfrm>
          <a:prstGeom prst="ellipse">
            <a:avLst/>
          </a:prstGeom>
          <a:solidFill>
            <a:srgbClr val="1F37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Communique sur sa méthode de travail mais pas sur ses expertises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B1D29665-E1A3-1E9C-00A5-53D1DA47423D}"/>
              </a:ext>
            </a:extLst>
          </p:cNvPr>
          <p:cNvSpPr/>
          <p:nvPr/>
        </p:nvSpPr>
        <p:spPr>
          <a:xfrm>
            <a:off x="4689986" y="5132439"/>
            <a:ext cx="2812027" cy="1617559"/>
          </a:xfrm>
          <a:prstGeom prst="ellipse">
            <a:avLst/>
          </a:prstGeom>
          <a:solidFill>
            <a:srgbClr val="93BB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Appartenance à de nombreuses associations et groupes écologiques 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1B570787-D6B7-B723-2C5F-D5A97C1EF671}"/>
              </a:ext>
            </a:extLst>
          </p:cNvPr>
          <p:cNvCxnSpPr>
            <a:stCxn id="5" idx="2"/>
            <a:endCxn id="16" idx="0"/>
          </p:cNvCxnSpPr>
          <p:nvPr/>
        </p:nvCxnSpPr>
        <p:spPr>
          <a:xfrm flipH="1">
            <a:off x="2653341" y="1504259"/>
            <a:ext cx="2262919" cy="1356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BDE68467-67D5-8744-B986-B6D4FBCFD8CF}"/>
              </a:ext>
            </a:extLst>
          </p:cNvPr>
          <p:cNvCxnSpPr>
            <a:stCxn id="5" idx="4"/>
            <a:endCxn id="17" idx="0"/>
          </p:cNvCxnSpPr>
          <p:nvPr/>
        </p:nvCxnSpPr>
        <p:spPr>
          <a:xfrm>
            <a:off x="6115796" y="2222014"/>
            <a:ext cx="0" cy="639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9E5913E3-B4B8-D121-42A3-5AC8310F2718}"/>
              </a:ext>
            </a:extLst>
          </p:cNvPr>
          <p:cNvCxnSpPr>
            <a:stCxn id="5" idx="6"/>
            <a:endCxn id="18" idx="0"/>
          </p:cNvCxnSpPr>
          <p:nvPr/>
        </p:nvCxnSpPr>
        <p:spPr>
          <a:xfrm>
            <a:off x="7315331" y="1504259"/>
            <a:ext cx="2262920" cy="1356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C5B7939A-9FF0-B9B1-D29E-A9AFA5963E82}"/>
              </a:ext>
            </a:extLst>
          </p:cNvPr>
          <p:cNvSpPr txBox="1"/>
          <p:nvPr/>
        </p:nvSpPr>
        <p:spPr>
          <a:xfrm>
            <a:off x="9677400" y="6562164"/>
            <a:ext cx="3464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Site officiel: </a:t>
            </a:r>
            <a:r>
              <a:rPr lang="fr-FR" sz="1200" b="0" i="0" dirty="0">
                <a:effectLst/>
                <a:hlinkClick r:id="rId4"/>
              </a:rPr>
              <a:t>https://www.evode.fr</a:t>
            </a:r>
            <a:endParaRPr lang="fr-FR" sz="1200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B65A44D-BCCF-54C0-55E1-48960C0630D5}"/>
              </a:ext>
            </a:extLst>
          </p:cNvPr>
          <p:cNvSpPr/>
          <p:nvPr/>
        </p:nvSpPr>
        <p:spPr>
          <a:xfrm>
            <a:off x="1362560" y="1002512"/>
            <a:ext cx="867747" cy="838505"/>
          </a:xfrm>
          <a:prstGeom prst="ellipse">
            <a:avLst/>
          </a:prstGeom>
          <a:solidFill>
            <a:srgbClr val="2547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CCB1D51-B4E6-6B0D-1CD4-A55A2DA0509F}"/>
              </a:ext>
            </a:extLst>
          </p:cNvPr>
          <p:cNvSpPr/>
          <p:nvPr/>
        </p:nvSpPr>
        <p:spPr>
          <a:xfrm>
            <a:off x="1663106" y="1486591"/>
            <a:ext cx="867747" cy="83850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3064044-4661-B6F0-C636-F0DC3AB915B0}"/>
              </a:ext>
            </a:extLst>
          </p:cNvPr>
          <p:cNvSpPr/>
          <p:nvPr/>
        </p:nvSpPr>
        <p:spPr>
          <a:xfrm>
            <a:off x="1978749" y="1002511"/>
            <a:ext cx="867747" cy="838505"/>
          </a:xfrm>
          <a:prstGeom prst="ellipse">
            <a:avLst/>
          </a:prstGeom>
          <a:solidFill>
            <a:srgbClr val="95C2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3423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C1363F2-95F6-DD4D-20F9-54B3E15D7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571" y="295836"/>
            <a:ext cx="1378322" cy="367553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09A57D7D-28DA-5759-AADF-4D8B5C0377AC}"/>
              </a:ext>
            </a:extLst>
          </p:cNvPr>
          <p:cNvSpPr/>
          <p:nvPr/>
        </p:nvSpPr>
        <p:spPr>
          <a:xfrm rot="5400000">
            <a:off x="-3134246" y="3126854"/>
            <a:ext cx="6858000" cy="604292"/>
          </a:xfrm>
          <a:prstGeom prst="roundRect">
            <a:avLst>
              <a:gd name="adj" fmla="val 0"/>
            </a:avLst>
          </a:prstGeom>
          <a:solidFill>
            <a:srgbClr val="1F376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D5B28A3-C3A8-D846-4475-DAF4CC0925B2}"/>
              </a:ext>
            </a:extLst>
          </p:cNvPr>
          <p:cNvSpPr txBox="1"/>
          <p:nvPr/>
        </p:nvSpPr>
        <p:spPr>
          <a:xfrm>
            <a:off x="9677400" y="6562164"/>
            <a:ext cx="3464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Site officiel: </a:t>
            </a:r>
            <a:r>
              <a:rPr lang="fr-FR" sz="1200" b="0" i="0" dirty="0">
                <a:effectLst/>
                <a:hlinkClick r:id="rId3"/>
              </a:rPr>
              <a:t>https://www.evode.fr</a:t>
            </a:r>
            <a:endParaRPr lang="fr-FR" sz="1200" dirty="0"/>
          </a:p>
        </p:txBody>
      </p:sp>
      <p:pic>
        <p:nvPicPr>
          <p:cNvPr id="1026" name="Picture 2" descr="Evode - Logiciels sur mesure | Lorgues">
            <a:extLst>
              <a:ext uri="{FF2B5EF4-FFF2-40B4-BE49-F238E27FC236}">
                <a16:creationId xmlns:a16="http://schemas.microsoft.com/office/drawing/2014/main" id="{8BD31159-A69E-B113-6A16-EA5C7C8DD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" t="18819" r="-2551" b="28462"/>
          <a:stretch/>
        </p:blipFill>
        <p:spPr bwMode="auto">
          <a:xfrm>
            <a:off x="8961120" y="108772"/>
            <a:ext cx="1432560" cy="74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A2F6C96-43EE-3D51-21EA-3D91974F7885}"/>
              </a:ext>
            </a:extLst>
          </p:cNvPr>
          <p:cNvSpPr txBox="1"/>
          <p:nvPr/>
        </p:nvSpPr>
        <p:spPr>
          <a:xfrm>
            <a:off x="1992179" y="1563980"/>
            <a:ext cx="2103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0000"/>
                </a:solidFill>
                <a:latin typeface="Poppins (corps)"/>
              </a:rPr>
              <a:t>La certification qualité « </a:t>
            </a:r>
            <a:r>
              <a:rPr lang="fr-FR" sz="1600" b="1" dirty="0" err="1">
                <a:solidFill>
                  <a:srgbClr val="000000"/>
                </a:solidFill>
                <a:latin typeface="Poppins (corps)"/>
              </a:rPr>
              <a:t>Qualiopi</a:t>
            </a:r>
            <a:r>
              <a:rPr lang="fr-FR" sz="1600" dirty="0">
                <a:solidFill>
                  <a:srgbClr val="000000"/>
                </a:solidFill>
                <a:latin typeface="Poppins (corps)"/>
              </a:rPr>
              <a:t> »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D957605-A0CB-42CF-4A14-91465A489F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243" t="5357" b="9787"/>
          <a:stretch/>
        </p:blipFill>
        <p:spPr>
          <a:xfrm>
            <a:off x="603403" y="2405914"/>
            <a:ext cx="11577092" cy="1897691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49854B07-7746-73D6-AD89-4432FB991631}"/>
              </a:ext>
            </a:extLst>
          </p:cNvPr>
          <p:cNvSpPr txBox="1"/>
          <p:nvPr/>
        </p:nvSpPr>
        <p:spPr>
          <a:xfrm>
            <a:off x="789897" y="203830"/>
            <a:ext cx="7366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err="1"/>
              <a:t>Evode</a:t>
            </a:r>
            <a:r>
              <a:rPr lang="fr-FR" b="1" i="1" dirty="0"/>
              <a:t> est certifié par différents organismes et fais partis </a:t>
            </a:r>
          </a:p>
          <a:p>
            <a:r>
              <a:rPr lang="fr-FR" b="1" i="1" dirty="0"/>
              <a:t>de différents groupes dont :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6D8C1ED-1B25-AC02-2ABA-53C9E1B940D8}"/>
              </a:ext>
            </a:extLst>
          </p:cNvPr>
          <p:cNvSpPr txBox="1"/>
          <p:nvPr/>
        </p:nvSpPr>
        <p:spPr>
          <a:xfrm>
            <a:off x="789898" y="4202145"/>
            <a:ext cx="162160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0" i="0" dirty="0">
                <a:solidFill>
                  <a:srgbClr val="000000"/>
                </a:solidFill>
                <a:effectLst/>
                <a:latin typeface="Poppins (corps)"/>
              </a:rPr>
              <a:t>Le label Numérique Responsable de niveau 1</a:t>
            </a:r>
          </a:p>
          <a:p>
            <a:pPr algn="ctr"/>
            <a:endParaRPr lang="fr-FR" sz="1200" dirty="0">
              <a:latin typeface="Poppins (corps)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A92EA6A-B8AC-6CEF-EDAF-B030C2B524F4}"/>
              </a:ext>
            </a:extLst>
          </p:cNvPr>
          <p:cNvSpPr txBox="1"/>
          <p:nvPr/>
        </p:nvSpPr>
        <p:spPr>
          <a:xfrm>
            <a:off x="3687183" y="4386444"/>
            <a:ext cx="219635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Poppins (corps)"/>
              </a:rPr>
              <a:t>- Le S</a:t>
            </a:r>
            <a:r>
              <a:rPr lang="fr-FR" sz="1600" b="0" i="0" dirty="0">
                <a:effectLst/>
                <a:latin typeface="Poppins (corps)"/>
              </a:rPr>
              <a:t>yndicat et l’organisation professionnelle de l’écosystème numérique en France: « </a:t>
            </a:r>
            <a:r>
              <a:rPr lang="fr-FR" sz="1600" b="1" i="0" dirty="0" err="1">
                <a:effectLst/>
                <a:latin typeface="Poppins (corps)"/>
              </a:rPr>
              <a:t>Numeum</a:t>
            </a:r>
            <a:r>
              <a:rPr lang="fr-FR" sz="1600" b="0" i="0" dirty="0">
                <a:effectLst/>
                <a:latin typeface="Poppins (corps)"/>
              </a:rPr>
              <a:t> »</a:t>
            </a:r>
          </a:p>
          <a:p>
            <a:pPr algn="ctr"/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FFCD877-962A-B195-26F7-0EC53A458297}"/>
              </a:ext>
            </a:extLst>
          </p:cNvPr>
          <p:cNvSpPr txBox="1"/>
          <p:nvPr/>
        </p:nvSpPr>
        <p:spPr>
          <a:xfrm>
            <a:off x="5244771" y="1385453"/>
            <a:ext cx="219635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Poppins (corps)"/>
              </a:rPr>
              <a:t>- «</a:t>
            </a:r>
            <a:r>
              <a:rPr lang="fr-FR" sz="1600" b="1" dirty="0">
                <a:latin typeface="Poppins (corps)"/>
              </a:rPr>
              <a:t> La French Tech </a:t>
            </a:r>
            <a:r>
              <a:rPr lang="fr-FR" sz="1600" dirty="0">
                <a:latin typeface="Poppins (corps)"/>
              </a:rPr>
              <a:t>», un mouvement de start up</a:t>
            </a:r>
          </a:p>
          <a:p>
            <a:pPr algn="ctr"/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BF5348-B01D-DC6F-907F-FF19239C0BC6}"/>
              </a:ext>
            </a:extLst>
          </p:cNvPr>
          <p:cNvSpPr txBox="1"/>
          <p:nvPr/>
        </p:nvSpPr>
        <p:spPr>
          <a:xfrm>
            <a:off x="6993195" y="4202145"/>
            <a:ext cx="21527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Poppins (corps)"/>
              </a:rPr>
              <a:t>- L’initiative gouvernementale « </a:t>
            </a:r>
            <a:r>
              <a:rPr lang="fr-FR" sz="1600" b="1" dirty="0" err="1">
                <a:latin typeface="Poppins (corps)"/>
              </a:rPr>
              <a:t>FranceNum</a:t>
            </a:r>
            <a:r>
              <a:rPr lang="fr-FR" sz="1600" dirty="0">
                <a:latin typeface="Poppins (corps)"/>
              </a:rPr>
              <a:t> »</a:t>
            </a:r>
          </a:p>
          <a:p>
            <a:pPr algn="ctr"/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885F8CD-8229-4997-6826-F4AF506E795F}"/>
              </a:ext>
            </a:extLst>
          </p:cNvPr>
          <p:cNvSpPr txBox="1"/>
          <p:nvPr/>
        </p:nvSpPr>
        <p:spPr>
          <a:xfrm>
            <a:off x="8590667" y="1369706"/>
            <a:ext cx="21527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Poppins (corps)"/>
              </a:rPr>
              <a:t>- Le mouvement d’acteur du numérique responsable : « </a:t>
            </a:r>
            <a:r>
              <a:rPr lang="fr-FR" sz="1600" b="1" dirty="0">
                <a:latin typeface="Poppins (corps)"/>
              </a:rPr>
              <a:t>Planet </a:t>
            </a:r>
            <a:r>
              <a:rPr lang="fr-FR" sz="1600" b="1" dirty="0" err="1">
                <a:latin typeface="Poppins (corps)"/>
              </a:rPr>
              <a:t>Tech’Care</a:t>
            </a:r>
            <a:r>
              <a:rPr lang="fr-FR" sz="1600" b="1" dirty="0">
                <a:latin typeface="Poppins (corps)"/>
              </a:rPr>
              <a:t> </a:t>
            </a:r>
            <a:r>
              <a:rPr lang="fr-FR" sz="1600" dirty="0">
                <a:latin typeface="Poppins (corps)"/>
              </a:rPr>
              <a:t>»</a:t>
            </a:r>
          </a:p>
          <a:p>
            <a:pPr algn="ctr"/>
            <a:endParaRPr lang="fr-FR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FA4D887-8AF6-31C2-9BDC-E9C3A1AB0FB3}"/>
              </a:ext>
            </a:extLst>
          </p:cNvPr>
          <p:cNvSpPr txBox="1"/>
          <p:nvPr/>
        </p:nvSpPr>
        <p:spPr>
          <a:xfrm>
            <a:off x="10255623" y="4202145"/>
            <a:ext cx="201735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Poppins (corps)"/>
              </a:rPr>
              <a:t>- « </a:t>
            </a:r>
            <a:r>
              <a:rPr lang="fr-FR" sz="1600" b="1" dirty="0">
                <a:latin typeface="Poppins (corps)"/>
              </a:rPr>
              <a:t>Dracé tech »</a:t>
            </a:r>
            <a:r>
              <a:rPr lang="fr-FR" sz="1600" dirty="0">
                <a:latin typeface="Poppins (corps)"/>
              </a:rPr>
              <a:t>, une association qui regroupe les acteurs du numérique en </a:t>
            </a:r>
            <a:r>
              <a:rPr lang="fr-FR" sz="1600" b="0" i="0" dirty="0" err="1">
                <a:effectLst/>
                <a:latin typeface="Poppins (corps)"/>
              </a:rPr>
              <a:t>Dracénie</a:t>
            </a:r>
            <a:r>
              <a:rPr lang="fr-FR" sz="1600" b="0" i="0" dirty="0">
                <a:effectLst/>
                <a:latin typeface="Poppins (corps)"/>
              </a:rPr>
              <a:t> Provence Verdon agglomération</a:t>
            </a:r>
            <a:endParaRPr lang="fr-FR" sz="1600" dirty="0">
              <a:latin typeface="Poppins (corps)"/>
            </a:endParaRP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4804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1F14AD0-6BB4-3539-3EED-E5A9E5E37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571" y="295836"/>
            <a:ext cx="1378322" cy="367553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EFA3B17-E7FF-F5A9-8338-9A2E623832FA}"/>
              </a:ext>
            </a:extLst>
          </p:cNvPr>
          <p:cNvSpPr/>
          <p:nvPr/>
        </p:nvSpPr>
        <p:spPr>
          <a:xfrm rot="5400000">
            <a:off x="-3134246" y="3126854"/>
            <a:ext cx="6858000" cy="604292"/>
          </a:xfrm>
          <a:prstGeom prst="roundRect">
            <a:avLst>
              <a:gd name="adj" fmla="val 0"/>
            </a:avLst>
          </a:prstGeom>
          <a:solidFill>
            <a:srgbClr val="1F376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2947103-9566-7FE2-901D-92115B4DCB2E}"/>
              </a:ext>
            </a:extLst>
          </p:cNvPr>
          <p:cNvSpPr/>
          <p:nvPr/>
        </p:nvSpPr>
        <p:spPr>
          <a:xfrm>
            <a:off x="9291631" y="1367870"/>
            <a:ext cx="867747" cy="838505"/>
          </a:xfrm>
          <a:prstGeom prst="ellipse">
            <a:avLst/>
          </a:prstGeom>
          <a:solidFill>
            <a:srgbClr val="D9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A4DD74D-F7F2-6CF6-F4A9-BB1F3CE09D57}"/>
              </a:ext>
            </a:extLst>
          </p:cNvPr>
          <p:cNvSpPr/>
          <p:nvPr/>
        </p:nvSpPr>
        <p:spPr>
          <a:xfrm>
            <a:off x="9592177" y="1851949"/>
            <a:ext cx="867747" cy="83850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3BDC1BD5-EA24-7EBA-0A65-480A0D369A84}"/>
              </a:ext>
            </a:extLst>
          </p:cNvPr>
          <p:cNvSpPr/>
          <p:nvPr/>
        </p:nvSpPr>
        <p:spPr>
          <a:xfrm>
            <a:off x="9907820" y="1367869"/>
            <a:ext cx="867747" cy="838505"/>
          </a:xfrm>
          <a:prstGeom prst="ellipse">
            <a:avLst/>
          </a:prstGeom>
          <a:solidFill>
            <a:srgbClr val="0F62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4BA4FE6-B3B4-E38F-5BB5-DA33EBF58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151" y="3863174"/>
            <a:ext cx="7279689" cy="2352816"/>
          </a:xfrm>
          <a:prstGeom prst="rect">
            <a:avLst/>
          </a:prstGeom>
        </p:spPr>
      </p:pic>
      <p:pic>
        <p:nvPicPr>
          <p:cNvPr id="16" name="Picture 2" descr="IBM Logo et symbole, sens, histoire, PNG, marque">
            <a:extLst>
              <a:ext uri="{FF2B5EF4-FFF2-40B4-BE49-F238E27FC236}">
                <a16:creationId xmlns:a16="http://schemas.microsoft.com/office/drawing/2014/main" id="{ED735831-68BB-9C46-7890-5E2F704D1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51" y="295836"/>
            <a:ext cx="1408534" cy="79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A558F63-AE09-5CC4-1D8C-426F17AB77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3557" y="574829"/>
            <a:ext cx="5020283" cy="285417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8089AF1-7521-151A-652A-546494DC65B0}"/>
              </a:ext>
            </a:extLst>
          </p:cNvPr>
          <p:cNvSpPr txBox="1"/>
          <p:nvPr/>
        </p:nvSpPr>
        <p:spPr>
          <a:xfrm>
            <a:off x="9656852" y="6555108"/>
            <a:ext cx="3464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Site officiel: </a:t>
            </a:r>
            <a:r>
              <a:rPr lang="fr-FR" sz="1100" b="0" i="0" dirty="0">
                <a:effectLst/>
                <a:hlinkClick r:id="rId6"/>
              </a:rPr>
              <a:t>https://www.ibm.com/fr-fr</a:t>
            </a:r>
            <a:endParaRPr lang="fr-FR" sz="1100" dirty="0"/>
          </a:p>
        </p:txBody>
      </p:sp>
      <p:pic>
        <p:nvPicPr>
          <p:cNvPr id="4" name="Picture 2" descr="IBM Logo et symbole, sens, histoire, PNG, marque">
            <a:extLst>
              <a:ext uri="{FF2B5EF4-FFF2-40B4-BE49-F238E27FC236}">
                <a16:creationId xmlns:a16="http://schemas.microsoft.com/office/drawing/2014/main" id="{574DDD82-FCCC-743C-49FC-2F77981C6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080" y="172087"/>
            <a:ext cx="1027986" cy="58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535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E0BDB-C2D8-5018-2B7D-19EA00540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CA6553F-A06B-4017-909B-EEB2759D3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571" y="295836"/>
            <a:ext cx="1378322" cy="367553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FE9E8D0B-8BB6-79CD-97E9-E2416EE31101}"/>
              </a:ext>
            </a:extLst>
          </p:cNvPr>
          <p:cNvSpPr/>
          <p:nvPr/>
        </p:nvSpPr>
        <p:spPr>
          <a:xfrm rot="5400000">
            <a:off x="-3134074" y="3126854"/>
            <a:ext cx="6858000" cy="604292"/>
          </a:xfrm>
          <a:prstGeom prst="roundRect">
            <a:avLst>
              <a:gd name="adj" fmla="val 0"/>
            </a:avLst>
          </a:prstGeom>
          <a:solidFill>
            <a:srgbClr val="1F376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1A0089F-B0CF-BACE-CC09-F96086737535}"/>
              </a:ext>
            </a:extLst>
          </p:cNvPr>
          <p:cNvSpPr txBox="1"/>
          <p:nvPr/>
        </p:nvSpPr>
        <p:spPr>
          <a:xfrm>
            <a:off x="802640" y="262705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effectLst/>
                <a:latin typeface="Poppins (En-têtes)"/>
              </a:rPr>
              <a:t>IBM , c’est :</a:t>
            </a:r>
            <a:endParaRPr lang="fr-FR" sz="2000" b="1" dirty="0">
              <a:latin typeface="Poppins (En-têtes)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B169F32-4DDF-8B82-F3D6-78BAD710FA09}"/>
              </a:ext>
            </a:extLst>
          </p:cNvPr>
          <p:cNvSpPr txBox="1"/>
          <p:nvPr/>
        </p:nvSpPr>
        <p:spPr>
          <a:xfrm>
            <a:off x="9656852" y="6555108"/>
            <a:ext cx="3464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Site officiel: </a:t>
            </a:r>
            <a:r>
              <a:rPr lang="fr-FR" sz="1100" b="0" i="0" dirty="0">
                <a:effectLst/>
                <a:hlinkClick r:id="rId3"/>
              </a:rPr>
              <a:t>https://www.ibm.com/fr-fr</a:t>
            </a:r>
            <a:endParaRPr lang="fr-FR" sz="1100" dirty="0"/>
          </a:p>
        </p:txBody>
      </p:sp>
      <p:pic>
        <p:nvPicPr>
          <p:cNvPr id="3074" name="Picture 2" descr="IBM Logo et symbole, sens, histoire, PNG, marque">
            <a:extLst>
              <a:ext uri="{FF2B5EF4-FFF2-40B4-BE49-F238E27FC236}">
                <a16:creationId xmlns:a16="http://schemas.microsoft.com/office/drawing/2014/main" id="{ED735831-68BB-9C46-7890-5E2F704D1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080" y="172087"/>
            <a:ext cx="1027986" cy="58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7BF98E-6ED3-0C2B-818F-1DE38A3C6986}"/>
              </a:ext>
            </a:extLst>
          </p:cNvPr>
          <p:cNvSpPr/>
          <p:nvPr/>
        </p:nvSpPr>
        <p:spPr>
          <a:xfrm>
            <a:off x="4601497" y="775440"/>
            <a:ext cx="2989006" cy="11399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IBM est une ESN américaine qui existe depuis 1911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518EB9-7342-E6B1-5B47-F6B70622F2A0}"/>
              </a:ext>
            </a:extLst>
          </p:cNvPr>
          <p:cNvSpPr/>
          <p:nvPr/>
        </p:nvSpPr>
        <p:spPr>
          <a:xfrm>
            <a:off x="4601497" y="2563386"/>
            <a:ext cx="2989006" cy="11399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Site Web extrêmement développé avec de nombreuses rubriques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CD6469-1292-2D11-4765-76C77801DE93}"/>
              </a:ext>
            </a:extLst>
          </p:cNvPr>
          <p:cNvSpPr/>
          <p:nvPr/>
        </p:nvSpPr>
        <p:spPr>
          <a:xfrm>
            <a:off x="2671224" y="4363048"/>
            <a:ext cx="2989006" cy="1384336"/>
          </a:xfrm>
          <a:prstGeom prst="rect">
            <a:avLst/>
          </a:prstGeom>
          <a:solidFill>
            <a:srgbClr val="0F62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Le site est très documenté avec des études de cas et des </a:t>
            </a:r>
            <a:r>
              <a:rPr lang="fr-FR" sz="1600" dirty="0" err="1">
                <a:latin typeface="Poppins" panose="00000500000000000000" pitchFamily="2" charset="0"/>
                <a:cs typeface="Poppins" panose="00000500000000000000" pitchFamily="2" charset="0"/>
              </a:rPr>
              <a:t>pdf</a:t>
            </a: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 explicatif sur les services de TBM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F70210-D8E0-35DB-80F7-4553C4AD9904}"/>
              </a:ext>
            </a:extLst>
          </p:cNvPr>
          <p:cNvSpPr/>
          <p:nvPr/>
        </p:nvSpPr>
        <p:spPr>
          <a:xfrm>
            <a:off x="8026273" y="2575101"/>
            <a:ext cx="2989006" cy="11399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Blog sur les nouvelles technologies et sur le développement durable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8BD3E9-976D-B11F-DB8D-53B6F130A1AD}"/>
              </a:ext>
            </a:extLst>
          </p:cNvPr>
          <p:cNvSpPr/>
          <p:nvPr/>
        </p:nvSpPr>
        <p:spPr>
          <a:xfrm>
            <a:off x="6531770" y="4341655"/>
            <a:ext cx="2989006" cy="1402539"/>
          </a:xfrm>
          <a:prstGeom prst="rect">
            <a:avLst/>
          </a:prstGeom>
          <a:solidFill>
            <a:srgbClr val="D9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IBM est à l’origine du mouvement écologique « call for code » en partenariat avec </a:t>
            </a:r>
            <a:r>
              <a:rPr lang="fr-FR" sz="1600" i="0" u="none" strike="noStrike" dirty="0">
                <a:solidFill>
                  <a:schemeClr val="tx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David Clark Cause</a:t>
            </a:r>
            <a:r>
              <a:rPr lang="fr-FR" sz="1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BE228F-A7C9-E37F-2699-35061D3DB3D4}"/>
              </a:ext>
            </a:extLst>
          </p:cNvPr>
          <p:cNvSpPr/>
          <p:nvPr/>
        </p:nvSpPr>
        <p:spPr>
          <a:xfrm>
            <a:off x="1176721" y="2575102"/>
            <a:ext cx="2989006" cy="11399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Identité visuelle sobre, composée principalement de noir et blanc avec  différentes teintes de bleu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3567A66-72C8-5B5E-E509-CE725A1E520A}"/>
              </a:ext>
            </a:extLst>
          </p:cNvPr>
          <p:cNvSpPr/>
          <p:nvPr/>
        </p:nvSpPr>
        <p:spPr>
          <a:xfrm>
            <a:off x="8789105" y="937759"/>
            <a:ext cx="867747" cy="838505"/>
          </a:xfrm>
          <a:prstGeom prst="ellipse">
            <a:avLst/>
          </a:prstGeom>
          <a:solidFill>
            <a:srgbClr val="D9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F92E0D6-3484-6EB8-7161-3E00B6DE3E43}"/>
              </a:ext>
            </a:extLst>
          </p:cNvPr>
          <p:cNvSpPr/>
          <p:nvPr/>
        </p:nvSpPr>
        <p:spPr>
          <a:xfrm>
            <a:off x="9089651" y="1421838"/>
            <a:ext cx="867747" cy="83850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7DB8859-CDCD-510D-146B-EC7F42F71073}"/>
              </a:ext>
            </a:extLst>
          </p:cNvPr>
          <p:cNvSpPr/>
          <p:nvPr/>
        </p:nvSpPr>
        <p:spPr>
          <a:xfrm>
            <a:off x="9405294" y="937758"/>
            <a:ext cx="867747" cy="838505"/>
          </a:xfrm>
          <a:prstGeom prst="ellipse">
            <a:avLst/>
          </a:prstGeom>
          <a:solidFill>
            <a:srgbClr val="0F62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4542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1F14AD0-6BB4-3539-3EED-E5A9E5E37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571" y="295836"/>
            <a:ext cx="1378322" cy="367553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EFA3B17-E7FF-F5A9-8338-9A2E623832FA}"/>
              </a:ext>
            </a:extLst>
          </p:cNvPr>
          <p:cNvSpPr/>
          <p:nvPr/>
        </p:nvSpPr>
        <p:spPr>
          <a:xfrm rot="5400000">
            <a:off x="-3134246" y="3126854"/>
            <a:ext cx="6858000" cy="604292"/>
          </a:xfrm>
          <a:prstGeom prst="roundRect">
            <a:avLst>
              <a:gd name="adj" fmla="val 0"/>
            </a:avLst>
          </a:prstGeom>
          <a:solidFill>
            <a:srgbClr val="1F376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2947103-9566-7FE2-901D-92115B4DCB2E}"/>
              </a:ext>
            </a:extLst>
          </p:cNvPr>
          <p:cNvSpPr/>
          <p:nvPr/>
        </p:nvSpPr>
        <p:spPr>
          <a:xfrm>
            <a:off x="9887382" y="1638573"/>
            <a:ext cx="867747" cy="838505"/>
          </a:xfrm>
          <a:prstGeom prst="ellipse">
            <a:avLst/>
          </a:prstGeom>
          <a:solidFill>
            <a:srgbClr val="1819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A4DD74D-F7F2-6CF6-F4A9-BB1F3CE09D57}"/>
              </a:ext>
            </a:extLst>
          </p:cNvPr>
          <p:cNvSpPr/>
          <p:nvPr/>
        </p:nvSpPr>
        <p:spPr>
          <a:xfrm>
            <a:off x="10187928" y="2122652"/>
            <a:ext cx="867747" cy="83850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3BDC1BD5-EA24-7EBA-0A65-480A0D369A84}"/>
              </a:ext>
            </a:extLst>
          </p:cNvPr>
          <p:cNvSpPr/>
          <p:nvPr/>
        </p:nvSpPr>
        <p:spPr>
          <a:xfrm>
            <a:off x="10503571" y="1638572"/>
            <a:ext cx="867747" cy="838505"/>
          </a:xfrm>
          <a:prstGeom prst="ellipse">
            <a:avLst/>
          </a:prstGeom>
          <a:solidFill>
            <a:srgbClr val="6DB5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06BBFE2-4425-52BB-4005-A1269D67F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373" y="479612"/>
            <a:ext cx="6691850" cy="382101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B199734-4F2B-8D0F-9515-C385C0905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592" y="420467"/>
            <a:ext cx="1395138" cy="65277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13CEB2E-9CFD-E9E8-064B-B2F24E0EB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2691" y="4103047"/>
            <a:ext cx="8962876" cy="248940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F2FD249-18D3-F37C-2FF6-B12AF8CDFACC}"/>
              </a:ext>
            </a:extLst>
          </p:cNvPr>
          <p:cNvSpPr txBox="1"/>
          <p:nvPr/>
        </p:nvSpPr>
        <p:spPr>
          <a:xfrm>
            <a:off x="9656852" y="6555108"/>
            <a:ext cx="3464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Site officiel: </a:t>
            </a:r>
            <a:r>
              <a:rPr lang="fr-FR" sz="1100" dirty="0">
                <a:hlinkClick r:id="rId6"/>
              </a:rPr>
              <a:t>https://groupe-isia.com</a:t>
            </a:r>
            <a:endParaRPr lang="fr-FR" sz="1100" dirty="0"/>
          </a:p>
          <a:p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972064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DF646-2CE4-47E6-D755-748DFA36D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393A999-EB56-783F-DD57-30C171B0C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571" y="295836"/>
            <a:ext cx="1378322" cy="367553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E8C0932B-8963-4F74-42F8-9EBB390D4ABF}"/>
              </a:ext>
            </a:extLst>
          </p:cNvPr>
          <p:cNvSpPr/>
          <p:nvPr/>
        </p:nvSpPr>
        <p:spPr>
          <a:xfrm rot="5400000">
            <a:off x="-3140596" y="3126854"/>
            <a:ext cx="6858000" cy="604292"/>
          </a:xfrm>
          <a:prstGeom prst="roundRect">
            <a:avLst>
              <a:gd name="adj" fmla="val 0"/>
            </a:avLst>
          </a:prstGeom>
          <a:solidFill>
            <a:srgbClr val="1F376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571CF3E-14DB-70C9-AF6C-5F8DA3861CC3}"/>
              </a:ext>
            </a:extLst>
          </p:cNvPr>
          <p:cNvSpPr txBox="1"/>
          <p:nvPr/>
        </p:nvSpPr>
        <p:spPr>
          <a:xfrm>
            <a:off x="776466" y="157513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latin typeface="Poppins (En-têtes)"/>
              </a:rPr>
              <a:t>Groupe ISIA,</a:t>
            </a:r>
            <a:r>
              <a:rPr lang="fr-FR" sz="2000" b="1" dirty="0">
                <a:effectLst/>
                <a:latin typeface="Poppins (En-têtes)"/>
              </a:rPr>
              <a:t> c’est :</a:t>
            </a:r>
            <a:endParaRPr lang="fr-FR" sz="2000" b="1" dirty="0">
              <a:latin typeface="Poppins (En-têtes)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679214C-74C1-024D-29BD-2760ECEFEE78}"/>
              </a:ext>
            </a:extLst>
          </p:cNvPr>
          <p:cNvSpPr txBox="1"/>
          <p:nvPr/>
        </p:nvSpPr>
        <p:spPr>
          <a:xfrm>
            <a:off x="9656852" y="6555108"/>
            <a:ext cx="3464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Site officiel: </a:t>
            </a:r>
            <a:r>
              <a:rPr lang="fr-FR" sz="1100" dirty="0">
                <a:hlinkClick r:id="rId3"/>
              </a:rPr>
              <a:t>https://groupe-isia.com</a:t>
            </a:r>
            <a:endParaRPr lang="fr-FR" sz="1100" dirty="0"/>
          </a:p>
          <a:p>
            <a:endParaRPr lang="fr-FR" sz="1100" dirty="0"/>
          </a:p>
        </p:txBody>
      </p:sp>
      <p:pic>
        <p:nvPicPr>
          <p:cNvPr id="4098" name="Picture 2" descr="Groupe ISIA | LinkedIn">
            <a:extLst>
              <a:ext uri="{FF2B5EF4-FFF2-40B4-BE49-F238E27FC236}">
                <a16:creationId xmlns:a16="http://schemas.microsoft.com/office/drawing/2014/main" id="{3CE11472-BB87-D68F-A02B-EDDCB88A13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8" t="22657" r="13758" b="22395"/>
          <a:stretch/>
        </p:blipFill>
        <p:spPr bwMode="auto">
          <a:xfrm>
            <a:off x="9160166" y="6493"/>
            <a:ext cx="1277493" cy="91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F687B8CB-0B94-5212-FE91-FC5F126E9A54}"/>
              </a:ext>
            </a:extLst>
          </p:cNvPr>
          <p:cNvSpPr/>
          <p:nvPr/>
        </p:nvSpPr>
        <p:spPr>
          <a:xfrm>
            <a:off x="4617098" y="834178"/>
            <a:ext cx="2957804" cy="125030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Le groupe ISIA est une ESN qui existe depuis plus de 28 ans.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CCFA52B7-59D9-E291-680F-C9FA2A14B479}"/>
              </a:ext>
            </a:extLst>
          </p:cNvPr>
          <p:cNvSpPr/>
          <p:nvPr/>
        </p:nvSpPr>
        <p:spPr>
          <a:xfrm>
            <a:off x="4617098" y="2818853"/>
            <a:ext cx="2957804" cy="1250302"/>
          </a:xfrm>
          <a:prstGeom prst="roundRect">
            <a:avLst/>
          </a:prstGeom>
          <a:solidFill>
            <a:srgbClr val="7FC2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Le groupe ISIA mets en avant ses valeurs de responsabilité écologique (RSE).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D543541D-14B5-89A4-AFDF-BEF49B07D016}"/>
              </a:ext>
            </a:extLst>
          </p:cNvPr>
          <p:cNvSpPr/>
          <p:nvPr/>
        </p:nvSpPr>
        <p:spPr>
          <a:xfrm>
            <a:off x="8109274" y="2818853"/>
            <a:ext cx="2957804" cy="125030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Certifications officielles dans le domaine de la RSE 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B559AE3B-26B4-2EAC-A7F3-50638E0CF696}"/>
              </a:ext>
            </a:extLst>
          </p:cNvPr>
          <p:cNvSpPr/>
          <p:nvPr/>
        </p:nvSpPr>
        <p:spPr>
          <a:xfrm>
            <a:off x="1124922" y="2818853"/>
            <a:ext cx="2957804" cy="125030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Comptes rendus des missions déjà effectuées de ISIA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3AA0C0E0-5B8C-ECE9-E448-1BDB64B6FAAC}"/>
              </a:ext>
            </a:extLst>
          </p:cNvPr>
          <p:cNvSpPr/>
          <p:nvPr/>
        </p:nvSpPr>
        <p:spPr>
          <a:xfrm>
            <a:off x="6630372" y="4857502"/>
            <a:ext cx="2957804" cy="1250302"/>
          </a:xfrm>
          <a:prstGeom prst="roundRect">
            <a:avLst/>
          </a:prstGeom>
          <a:solidFill>
            <a:srgbClr val="1F37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Organisme de Formation : « L’Académie »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A1D2361-7D61-C7D5-76BE-959A2115BB13}"/>
              </a:ext>
            </a:extLst>
          </p:cNvPr>
          <p:cNvSpPr/>
          <p:nvPr/>
        </p:nvSpPr>
        <p:spPr>
          <a:xfrm>
            <a:off x="1026570" y="1012723"/>
            <a:ext cx="806245" cy="796413"/>
          </a:xfrm>
          <a:prstGeom prst="ellipse">
            <a:avLst/>
          </a:prstGeom>
          <a:solidFill>
            <a:srgbClr val="93BB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BAB1974B-C35A-064F-3F91-A5F4A317BADE}"/>
              </a:ext>
            </a:extLst>
          </p:cNvPr>
          <p:cNvSpPr/>
          <p:nvPr/>
        </p:nvSpPr>
        <p:spPr>
          <a:xfrm>
            <a:off x="1407119" y="1003382"/>
            <a:ext cx="806245" cy="796413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884DCE14-A873-FCF5-85EB-A0C0588AB42A}"/>
              </a:ext>
            </a:extLst>
          </p:cNvPr>
          <p:cNvSpPr/>
          <p:nvPr/>
        </p:nvSpPr>
        <p:spPr>
          <a:xfrm>
            <a:off x="1832815" y="1003382"/>
            <a:ext cx="806245" cy="7964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E0A0023D-0D11-E30D-1D24-BAFB658C3D16}"/>
              </a:ext>
            </a:extLst>
          </p:cNvPr>
          <p:cNvSpPr/>
          <p:nvPr/>
        </p:nvSpPr>
        <p:spPr>
          <a:xfrm>
            <a:off x="2603824" y="4857502"/>
            <a:ext cx="2957804" cy="1250302"/>
          </a:xfrm>
          <a:prstGeom prst="roundRect">
            <a:avLst/>
          </a:prstGeom>
          <a:solidFill>
            <a:srgbClr val="1F37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Blog très riche avec de nombreux contenu publié sous différents formats 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A4BBF178-1558-3F0E-F2D2-D1A8F5379D96}"/>
              </a:ext>
            </a:extLst>
          </p:cNvPr>
          <p:cNvCxnSpPr>
            <a:stCxn id="4" idx="2"/>
            <a:endCxn id="6" idx="0"/>
          </p:cNvCxnSpPr>
          <p:nvPr/>
        </p:nvCxnSpPr>
        <p:spPr>
          <a:xfrm>
            <a:off x="6096000" y="2084480"/>
            <a:ext cx="0" cy="7343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99B14181-137A-9DB1-5EEF-CD6E75F43A5E}"/>
              </a:ext>
            </a:extLst>
          </p:cNvPr>
          <p:cNvCxnSpPr>
            <a:stCxn id="13" idx="3"/>
            <a:endCxn id="6" idx="1"/>
          </p:cNvCxnSpPr>
          <p:nvPr/>
        </p:nvCxnSpPr>
        <p:spPr>
          <a:xfrm>
            <a:off x="4082726" y="3444004"/>
            <a:ext cx="5343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9FF074F3-C2DF-6753-BDFA-93087F0CDE56}"/>
              </a:ext>
            </a:extLst>
          </p:cNvPr>
          <p:cNvCxnSpPr>
            <a:stCxn id="8" idx="1"/>
            <a:endCxn id="6" idx="3"/>
          </p:cNvCxnSpPr>
          <p:nvPr/>
        </p:nvCxnSpPr>
        <p:spPr>
          <a:xfrm flipH="1">
            <a:off x="7574902" y="3444004"/>
            <a:ext cx="5343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7ACB219F-220E-66F6-D965-9E76D6F9F397}"/>
              </a:ext>
            </a:extLst>
          </p:cNvPr>
          <p:cNvCxnSpPr>
            <a:stCxn id="20" idx="3"/>
            <a:endCxn id="15" idx="1"/>
          </p:cNvCxnSpPr>
          <p:nvPr/>
        </p:nvCxnSpPr>
        <p:spPr>
          <a:xfrm>
            <a:off x="5561628" y="5482653"/>
            <a:ext cx="10687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544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3254</TotalTime>
  <Words>1079</Words>
  <Application>Microsoft Office PowerPoint</Application>
  <PresentationFormat>Grand écran</PresentationFormat>
  <Paragraphs>125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Mystical Woods Smooth Script</vt:lpstr>
      <vt:lpstr>Poppins</vt:lpstr>
      <vt:lpstr>Poppins (corps)</vt:lpstr>
      <vt:lpstr>Poppins (En-têtes)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Etienne LEVEAU</dc:creator>
  <cp:lastModifiedBy>Etienne LEVEAU</cp:lastModifiedBy>
  <cp:revision>1</cp:revision>
  <dcterms:created xsi:type="dcterms:W3CDTF">2024-02-20T10:38:44Z</dcterms:created>
  <dcterms:modified xsi:type="dcterms:W3CDTF">2024-04-09T13:36:43Z</dcterms:modified>
</cp:coreProperties>
</file>