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142532536" r:id="rId2"/>
    <p:sldId id="2142532579" r:id="rId3"/>
    <p:sldId id="2142532574" r:id="rId4"/>
    <p:sldId id="2142532583" r:id="rId5"/>
    <p:sldId id="2142532581" r:id="rId6"/>
    <p:sldId id="2142532576" r:id="rId7"/>
    <p:sldId id="2142532559" r:id="rId8"/>
    <p:sldId id="2142532537" r:id="rId9"/>
    <p:sldId id="2142532550" r:id="rId10"/>
    <p:sldId id="2142532582" r:id="rId11"/>
    <p:sldId id="2142532580" r:id="rId12"/>
    <p:sldId id="2142532584" r:id="rId13"/>
    <p:sldId id="2142532590" r:id="rId14"/>
    <p:sldId id="2142532572" r:id="rId15"/>
    <p:sldId id="2142532589" r:id="rId16"/>
    <p:sldId id="2142532570" r:id="rId17"/>
    <p:sldId id="2142532588" r:id="rId18"/>
    <p:sldId id="2142532562" r:id="rId19"/>
    <p:sldId id="2142532578" r:id="rId20"/>
    <p:sldId id="2142532561" r:id="rId21"/>
    <p:sldId id="2142532585" r:id="rId22"/>
    <p:sldId id="2142532586" r:id="rId23"/>
    <p:sldId id="2142532587" r:id="rId24"/>
    <p:sldId id="2142532577" r:id="rId25"/>
    <p:sldId id="2142532560" r:id="rId26"/>
    <p:sldId id="2142532591" r:id="rId27"/>
    <p:sldId id="214253257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ef" id="{A3852A42-2C1B-4644-9ADC-AD6D41BB3627}">
          <p14:sldIdLst>
            <p14:sldId id="2142532536"/>
            <p14:sldId id="2142532579"/>
            <p14:sldId id="2142532574"/>
            <p14:sldId id="2142532583"/>
            <p14:sldId id="2142532581"/>
            <p14:sldId id="2142532576"/>
            <p14:sldId id="2142532559"/>
            <p14:sldId id="2142532537"/>
            <p14:sldId id="2142532550"/>
            <p14:sldId id="2142532582"/>
            <p14:sldId id="2142532580"/>
            <p14:sldId id="2142532584"/>
          </p14:sldIdLst>
        </p14:section>
        <p14:section name="Galadrim" id="{1160E373-C2D1-4843-B30B-3D48FCA90C90}">
          <p14:sldIdLst>
            <p14:sldId id="2142532590"/>
            <p14:sldId id="2142532572"/>
          </p14:sldIdLst>
        </p14:section>
        <p14:section name="Exomind" id="{3D10DE7B-31C1-4438-91CE-3ABBC342C621}">
          <p14:sldIdLst>
            <p14:sldId id="2142532589"/>
            <p14:sldId id="2142532570"/>
          </p14:sldIdLst>
        </p14:section>
        <p14:section name="Castelis" id="{A555F399-B582-40B7-91B4-1F4B0FE83442}">
          <p14:sldIdLst>
            <p14:sldId id="2142532588"/>
            <p14:sldId id="2142532562"/>
          </p14:sldIdLst>
        </p14:section>
        <p14:section name="Groupe ISIA" id="{22465966-F08A-4A71-9538-466850693388}">
          <p14:sldIdLst>
            <p14:sldId id="2142532578"/>
            <p14:sldId id="2142532561"/>
          </p14:sldIdLst>
        </p14:section>
        <p14:section name="Evode" id="{405F859F-E253-44FB-A5C6-7379DD073516}">
          <p14:sldIdLst>
            <p14:sldId id="2142532585"/>
            <p14:sldId id="2142532586"/>
            <p14:sldId id="2142532587"/>
          </p14:sldIdLst>
        </p14:section>
        <p14:section name="IBM" id="{9936A935-EDE8-463C-A5B9-225494D1D524}">
          <p14:sldIdLst>
            <p14:sldId id="2142532577"/>
            <p14:sldId id="2142532560"/>
          </p14:sldIdLst>
        </p14:section>
        <p14:section name="Yield Studio" id="{423655BB-7D6A-4019-8417-F8C23EB2352C}">
          <p14:sldIdLst>
            <p14:sldId id="2142532591"/>
            <p14:sldId id="21425325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DF7"/>
    <a:srgbClr val="D9FBFB"/>
    <a:srgbClr val="0F62FE"/>
    <a:srgbClr val="1424E1"/>
    <a:srgbClr val="086FFB"/>
    <a:srgbClr val="FF2160"/>
    <a:srgbClr val="FFFFFF"/>
    <a:srgbClr val="004555"/>
    <a:srgbClr val="E40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53052-34A2-4460-9DEC-0DED70A93CCF}" v="16" dt="2024-05-20T21:08:21.1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7" d="100"/>
          <a:sy n="157" d="100"/>
        </p:scale>
        <p:origin x="270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ienne LEVEAU" userId="4c23112fff0c0e1f" providerId="LiveId" clId="{DD9D37C5-DA5A-49E2-BE97-58685F7BA400}"/>
    <pc:docChg chg="undo custSel addSld delSld modSld sldOrd delSection modSection">
      <pc:chgData name="Etienne LEVEAU" userId="4c23112fff0c0e1f" providerId="LiveId" clId="{DD9D37C5-DA5A-49E2-BE97-58685F7BA400}" dt="2024-05-14T09:41:32.055" v="1152" actId="1076"/>
      <pc:docMkLst>
        <pc:docMk/>
      </pc:docMkLst>
      <pc:sldChg chg="addSp delSp modSp mod ord">
        <pc:chgData name="Etienne LEVEAU" userId="4c23112fff0c0e1f" providerId="LiveId" clId="{DD9D37C5-DA5A-49E2-BE97-58685F7BA400}" dt="2024-05-14T08:58:10.335" v="578" actId="1076"/>
        <pc:sldMkLst>
          <pc:docMk/>
          <pc:sldMk cId="2704804437" sldId="2142532537"/>
        </pc:sldMkLst>
        <pc:spChg chg="add mod">
          <ac:chgData name="Etienne LEVEAU" userId="4c23112fff0c0e1f" providerId="LiveId" clId="{DD9D37C5-DA5A-49E2-BE97-58685F7BA400}" dt="2024-05-14T08:58:10.335" v="578" actId="1076"/>
          <ac:spMkLst>
            <pc:docMk/>
            <pc:sldMk cId="2704804437" sldId="2142532537"/>
            <ac:spMk id="5" creationId="{C686753F-A8F2-3667-E0B3-9DBF15640370}"/>
          </ac:spMkLst>
        </pc:spChg>
        <pc:spChg chg="del">
          <ac:chgData name="Etienne LEVEAU" userId="4c23112fff0c0e1f" providerId="LiveId" clId="{DD9D37C5-DA5A-49E2-BE97-58685F7BA400}" dt="2024-05-14T08:57:53.858" v="575" actId="478"/>
          <ac:spMkLst>
            <pc:docMk/>
            <pc:sldMk cId="2704804437" sldId="2142532537"/>
            <ac:spMk id="16" creationId="{49854B07-7746-73D6-AD89-4432FB991631}"/>
          </ac:spMkLst>
        </pc:spChg>
      </pc:sldChg>
      <pc:sldChg chg="del">
        <pc:chgData name="Etienne LEVEAU" userId="4c23112fff0c0e1f" providerId="LiveId" clId="{DD9D37C5-DA5A-49E2-BE97-58685F7BA400}" dt="2024-04-17T13:42:52.131" v="1" actId="47"/>
        <pc:sldMkLst>
          <pc:docMk/>
          <pc:sldMk cId="3096636286" sldId="2142532538"/>
        </pc:sldMkLst>
      </pc:sldChg>
      <pc:sldChg chg="modSp add del mod">
        <pc:chgData name="Etienne LEVEAU" userId="4c23112fff0c0e1f" providerId="LiveId" clId="{DD9D37C5-DA5A-49E2-BE97-58685F7BA400}" dt="2024-05-14T08:17:06.776" v="96" actId="47"/>
        <pc:sldMkLst>
          <pc:docMk/>
          <pc:sldMk cId="4183764855" sldId="2142532545"/>
        </pc:sldMkLst>
        <pc:spChg chg="mod">
          <ac:chgData name="Etienne LEVEAU" userId="4c23112fff0c0e1f" providerId="LiveId" clId="{DD9D37C5-DA5A-49E2-BE97-58685F7BA400}" dt="2024-05-14T08:14:37.854" v="32" actId="14100"/>
          <ac:spMkLst>
            <pc:docMk/>
            <pc:sldMk cId="4183764855" sldId="2142532545"/>
            <ac:spMk id="2" creationId="{F78A3F4F-013F-BE6F-DFA5-8084D78976A1}"/>
          </ac:spMkLst>
        </pc:spChg>
        <pc:spChg chg="mod">
          <ac:chgData name="Etienne LEVEAU" userId="4c23112fff0c0e1f" providerId="LiveId" clId="{DD9D37C5-DA5A-49E2-BE97-58685F7BA400}" dt="2024-05-14T08:14:37.854" v="32" actId="14100"/>
          <ac:spMkLst>
            <pc:docMk/>
            <pc:sldMk cId="4183764855" sldId="2142532545"/>
            <ac:spMk id="4" creationId="{8DE7F12D-8D38-528D-1602-83D9E47993AD}"/>
          </ac:spMkLst>
        </pc:spChg>
        <pc:spChg chg="mod">
          <ac:chgData name="Etienne LEVEAU" userId="4c23112fff0c0e1f" providerId="LiveId" clId="{DD9D37C5-DA5A-49E2-BE97-58685F7BA400}" dt="2024-05-14T08:14:37.854" v="32" actId="14100"/>
          <ac:spMkLst>
            <pc:docMk/>
            <pc:sldMk cId="4183764855" sldId="2142532545"/>
            <ac:spMk id="17" creationId="{994A564E-D5FB-E954-864D-41BCA068A38A}"/>
          </ac:spMkLst>
        </pc:spChg>
        <pc:spChg chg="mod">
          <ac:chgData name="Etienne LEVEAU" userId="4c23112fff0c0e1f" providerId="LiveId" clId="{DD9D37C5-DA5A-49E2-BE97-58685F7BA400}" dt="2024-05-14T08:14:37.854" v="32" actId="14100"/>
          <ac:spMkLst>
            <pc:docMk/>
            <pc:sldMk cId="4183764855" sldId="2142532545"/>
            <ac:spMk id="63" creationId="{F5A05EB0-8E91-3869-0CB8-4E4220EE2ADB}"/>
          </ac:spMkLst>
        </pc:spChg>
        <pc:spChg chg="mod">
          <ac:chgData name="Etienne LEVEAU" userId="4c23112fff0c0e1f" providerId="LiveId" clId="{DD9D37C5-DA5A-49E2-BE97-58685F7BA400}" dt="2024-05-14T08:14:37.854" v="32" actId="14100"/>
          <ac:spMkLst>
            <pc:docMk/>
            <pc:sldMk cId="4183764855" sldId="2142532545"/>
            <ac:spMk id="64" creationId="{2A5ED44E-0FC2-39D8-FC33-13257080FAA3}"/>
          </ac:spMkLst>
        </pc:spChg>
        <pc:spChg chg="mod">
          <ac:chgData name="Etienne LEVEAU" userId="4c23112fff0c0e1f" providerId="LiveId" clId="{DD9D37C5-DA5A-49E2-BE97-58685F7BA400}" dt="2024-05-14T08:14:37.854" v="32" actId="14100"/>
          <ac:spMkLst>
            <pc:docMk/>
            <pc:sldMk cId="4183764855" sldId="2142532545"/>
            <ac:spMk id="67" creationId="{8D7EE065-1B90-A212-8016-30A7A358D15D}"/>
          </ac:spMkLst>
        </pc:spChg>
      </pc:sldChg>
      <pc:sldChg chg="add del ord">
        <pc:chgData name="Etienne LEVEAU" userId="4c23112fff0c0e1f" providerId="LiveId" clId="{DD9D37C5-DA5A-49E2-BE97-58685F7BA400}" dt="2024-05-14T09:07:46.340" v="670"/>
        <pc:sldMkLst>
          <pc:docMk/>
          <pc:sldMk cId="1154821181" sldId="2142532550"/>
        </pc:sldMkLst>
      </pc:sldChg>
      <pc:sldChg chg="ord">
        <pc:chgData name="Etienne LEVEAU" userId="4c23112fff0c0e1f" providerId="LiveId" clId="{DD9D37C5-DA5A-49E2-BE97-58685F7BA400}" dt="2024-05-14T08:49:48.834" v="531"/>
        <pc:sldMkLst>
          <pc:docMk/>
          <pc:sldMk cId="3883423904" sldId="2142532559"/>
        </pc:sldMkLst>
      </pc:sldChg>
      <pc:sldChg chg="del">
        <pc:chgData name="Etienne LEVEAU" userId="4c23112fff0c0e1f" providerId="LiveId" clId="{DD9D37C5-DA5A-49E2-BE97-58685F7BA400}" dt="2024-05-14T08:50:07.539" v="535" actId="47"/>
        <pc:sldMkLst>
          <pc:docMk/>
          <pc:sldMk cId="1854542223" sldId="2142532560"/>
        </pc:sldMkLst>
      </pc:sldChg>
      <pc:sldChg chg="del">
        <pc:chgData name="Etienne LEVEAU" userId="4c23112fff0c0e1f" providerId="LiveId" clId="{DD9D37C5-DA5A-49E2-BE97-58685F7BA400}" dt="2024-05-14T08:51:30.446" v="537" actId="47"/>
        <pc:sldMkLst>
          <pc:docMk/>
          <pc:sldMk cId="106154480" sldId="2142532561"/>
        </pc:sldMkLst>
      </pc:sldChg>
      <pc:sldChg chg="del">
        <pc:chgData name="Etienne LEVEAU" userId="4c23112fff0c0e1f" providerId="LiveId" clId="{DD9D37C5-DA5A-49E2-BE97-58685F7BA400}" dt="2024-05-14T08:02:42.312" v="10" actId="47"/>
        <pc:sldMkLst>
          <pc:docMk/>
          <pc:sldMk cId="655804179" sldId="2142532562"/>
        </pc:sldMkLst>
      </pc:sldChg>
      <pc:sldChg chg="del">
        <pc:chgData name="Etienne LEVEAU" userId="4c23112fff0c0e1f" providerId="LiveId" clId="{DD9D37C5-DA5A-49E2-BE97-58685F7BA400}" dt="2024-05-14T08:02:43.724" v="12" actId="47"/>
        <pc:sldMkLst>
          <pc:docMk/>
          <pc:sldMk cId="763424174" sldId="2142532570"/>
        </pc:sldMkLst>
      </pc:sldChg>
      <pc:sldChg chg="del">
        <pc:chgData name="Etienne LEVEAU" userId="4c23112fff0c0e1f" providerId="LiveId" clId="{DD9D37C5-DA5A-49E2-BE97-58685F7BA400}" dt="2024-05-14T08:02:45.890" v="14" actId="47"/>
        <pc:sldMkLst>
          <pc:docMk/>
          <pc:sldMk cId="1447420297" sldId="2142532572"/>
        </pc:sldMkLst>
      </pc:sldChg>
      <pc:sldChg chg="addSp delSp modSp add del mod">
        <pc:chgData name="Etienne LEVEAU" userId="4c23112fff0c0e1f" providerId="LiveId" clId="{DD9D37C5-DA5A-49E2-BE97-58685F7BA400}" dt="2024-05-14T09:41:32.055" v="1152" actId="1076"/>
        <pc:sldMkLst>
          <pc:docMk/>
          <pc:sldMk cId="705929894" sldId="2142532574"/>
        </pc:sldMkLst>
        <pc:spChg chg="mod">
          <ac:chgData name="Etienne LEVEAU" userId="4c23112fff0c0e1f" providerId="LiveId" clId="{DD9D37C5-DA5A-49E2-BE97-58685F7BA400}" dt="2024-05-14T08:48:20.866" v="518" actId="1036"/>
          <ac:spMkLst>
            <pc:docMk/>
            <pc:sldMk cId="705929894" sldId="2142532574"/>
            <ac:spMk id="2" creationId="{A810E6B5-94E6-1EC9-DCB2-5A1D9D1407E1}"/>
          </ac:spMkLst>
        </pc:spChg>
        <pc:spChg chg="mod">
          <ac:chgData name="Etienne LEVEAU" userId="4c23112fff0c0e1f" providerId="LiveId" clId="{DD9D37C5-DA5A-49E2-BE97-58685F7BA400}" dt="2024-05-14T09:34:03.278" v="1144" actId="20577"/>
          <ac:spMkLst>
            <pc:docMk/>
            <pc:sldMk cId="705929894" sldId="2142532574"/>
            <ac:spMk id="3" creationId="{71836589-3C74-34BB-F103-F09B51E97893}"/>
          </ac:spMkLst>
        </pc:spChg>
        <pc:spChg chg="del">
          <ac:chgData name="Etienne LEVEAU" userId="4c23112fff0c0e1f" providerId="LiveId" clId="{DD9D37C5-DA5A-49E2-BE97-58685F7BA400}" dt="2024-05-14T08:17:37.921" v="100" actId="478"/>
          <ac:spMkLst>
            <pc:docMk/>
            <pc:sldMk cId="705929894" sldId="2142532574"/>
            <ac:spMk id="4" creationId="{DB5D93DD-E3E4-A2EB-6A51-411B8A6E8E4F}"/>
          </ac:spMkLst>
        </pc:spChg>
        <pc:spChg chg="add del mod">
          <ac:chgData name="Etienne LEVEAU" userId="4c23112fff0c0e1f" providerId="LiveId" clId="{DD9D37C5-DA5A-49E2-BE97-58685F7BA400}" dt="2024-05-14T09:34:11.683" v="1145" actId="478"/>
          <ac:spMkLst>
            <pc:docMk/>
            <pc:sldMk cId="705929894" sldId="2142532574"/>
            <ac:spMk id="8" creationId="{F69743AF-B459-8B40-1D9D-C42B65B463E9}"/>
          </ac:spMkLst>
        </pc:spChg>
        <pc:spChg chg="add del mod">
          <ac:chgData name="Etienne LEVEAU" userId="4c23112fff0c0e1f" providerId="LiveId" clId="{DD9D37C5-DA5A-49E2-BE97-58685F7BA400}" dt="2024-05-14T09:34:11.683" v="1145" actId="478"/>
          <ac:spMkLst>
            <pc:docMk/>
            <pc:sldMk cId="705929894" sldId="2142532574"/>
            <ac:spMk id="10" creationId="{EEF8B419-0378-A171-D46D-3B4E30751AA2}"/>
          </ac:spMkLst>
        </pc:spChg>
        <pc:spChg chg="add mod">
          <ac:chgData name="Etienne LEVEAU" userId="4c23112fff0c0e1f" providerId="LiveId" clId="{DD9D37C5-DA5A-49E2-BE97-58685F7BA400}" dt="2024-05-14T09:40:22.876" v="1150" actId="1076"/>
          <ac:spMkLst>
            <pc:docMk/>
            <pc:sldMk cId="705929894" sldId="2142532574"/>
            <ac:spMk id="16" creationId="{3C9AAE4D-84DF-A30A-2567-684A606C513F}"/>
          </ac:spMkLst>
        </pc:spChg>
        <pc:spChg chg="add mod">
          <ac:chgData name="Etienne LEVEAU" userId="4c23112fff0c0e1f" providerId="LiveId" clId="{DD9D37C5-DA5A-49E2-BE97-58685F7BA400}" dt="2024-05-14T09:40:19.282" v="1149" actId="1076"/>
          <ac:spMkLst>
            <pc:docMk/>
            <pc:sldMk cId="705929894" sldId="2142532574"/>
            <ac:spMk id="18" creationId="{61F13D38-2A18-38D1-159D-13985DA60912}"/>
          </ac:spMkLst>
        </pc:spChg>
        <pc:spChg chg="add mod">
          <ac:chgData name="Etienne LEVEAU" userId="4c23112fff0c0e1f" providerId="LiveId" clId="{DD9D37C5-DA5A-49E2-BE97-58685F7BA400}" dt="2024-05-14T09:41:32.055" v="1152" actId="1076"/>
          <ac:spMkLst>
            <pc:docMk/>
            <pc:sldMk cId="705929894" sldId="2142532574"/>
            <ac:spMk id="20" creationId="{AA1FD2E2-17E2-1EB6-0AED-AEB859A4106D}"/>
          </ac:spMkLst>
        </pc:spChg>
        <pc:picChg chg="del">
          <ac:chgData name="Etienne LEVEAU" userId="4c23112fff0c0e1f" providerId="LiveId" clId="{DD9D37C5-DA5A-49E2-BE97-58685F7BA400}" dt="2024-05-14T08:17:34.187" v="98" actId="478"/>
          <ac:picMkLst>
            <pc:docMk/>
            <pc:sldMk cId="705929894" sldId="2142532574"/>
            <ac:picMk id="7" creationId="{EB2243EC-DCD1-DF9E-9F93-A2432284E653}"/>
          </ac:picMkLst>
        </pc:picChg>
        <pc:picChg chg="add del mod">
          <ac:chgData name="Etienne LEVEAU" userId="4c23112fff0c0e1f" providerId="LiveId" clId="{DD9D37C5-DA5A-49E2-BE97-58685F7BA400}" dt="2024-05-14T09:34:11.683" v="1145" actId="478"/>
          <ac:picMkLst>
            <pc:docMk/>
            <pc:sldMk cId="705929894" sldId="2142532574"/>
            <ac:picMk id="11" creationId="{65F2B630-F6E7-6B34-0052-195C3FE36A7B}"/>
          </ac:picMkLst>
        </pc:picChg>
        <pc:picChg chg="del">
          <ac:chgData name="Etienne LEVEAU" userId="4c23112fff0c0e1f" providerId="LiveId" clId="{DD9D37C5-DA5A-49E2-BE97-58685F7BA400}" dt="2024-05-14T08:17:35.360" v="99" actId="478"/>
          <ac:picMkLst>
            <pc:docMk/>
            <pc:sldMk cId="705929894" sldId="2142532574"/>
            <ac:picMk id="12" creationId="{B1FCC7BE-181E-CB15-0AEA-25304E114404}"/>
          </ac:picMkLst>
        </pc:picChg>
        <pc:picChg chg="add del mod">
          <ac:chgData name="Etienne LEVEAU" userId="4c23112fff0c0e1f" providerId="LiveId" clId="{DD9D37C5-DA5A-49E2-BE97-58685F7BA400}" dt="2024-05-14T09:34:11.683" v="1145" actId="478"/>
          <ac:picMkLst>
            <pc:docMk/>
            <pc:sldMk cId="705929894" sldId="2142532574"/>
            <ac:picMk id="13" creationId="{14150130-C3AD-26EE-AEC7-0784B33A4424}"/>
          </ac:picMkLst>
        </pc:picChg>
        <pc:picChg chg="add del mod">
          <ac:chgData name="Etienne LEVEAU" userId="4c23112fff0c0e1f" providerId="LiveId" clId="{DD9D37C5-DA5A-49E2-BE97-58685F7BA400}" dt="2024-05-14T09:34:11.683" v="1145" actId="478"/>
          <ac:picMkLst>
            <pc:docMk/>
            <pc:sldMk cId="705929894" sldId="2142532574"/>
            <ac:picMk id="14" creationId="{13970A46-8CA7-E831-7B62-966A9D16BF24}"/>
          </ac:picMkLst>
        </pc:picChg>
        <pc:picChg chg="add del mod">
          <ac:chgData name="Etienne LEVEAU" userId="4c23112fff0c0e1f" providerId="LiveId" clId="{DD9D37C5-DA5A-49E2-BE97-58685F7BA400}" dt="2024-05-14T09:34:11.683" v="1145" actId="478"/>
          <ac:picMkLst>
            <pc:docMk/>
            <pc:sldMk cId="705929894" sldId="2142532574"/>
            <ac:picMk id="1026" creationId="{8E955E75-6E8C-BA2B-8C59-42DBBA887DB8}"/>
          </ac:picMkLst>
        </pc:picChg>
        <pc:picChg chg="add del mod">
          <ac:chgData name="Etienne LEVEAU" userId="4c23112fff0c0e1f" providerId="LiveId" clId="{DD9D37C5-DA5A-49E2-BE97-58685F7BA400}" dt="2024-05-14T09:34:11.683" v="1145" actId="478"/>
          <ac:picMkLst>
            <pc:docMk/>
            <pc:sldMk cId="705929894" sldId="2142532574"/>
            <ac:picMk id="1028" creationId="{80514F93-9FE5-8F8E-FEFF-F8359028A739}"/>
          </ac:picMkLst>
        </pc:picChg>
        <pc:picChg chg="add del mod">
          <ac:chgData name="Etienne LEVEAU" userId="4c23112fff0c0e1f" providerId="LiveId" clId="{DD9D37C5-DA5A-49E2-BE97-58685F7BA400}" dt="2024-05-14T09:34:11.683" v="1145" actId="478"/>
          <ac:picMkLst>
            <pc:docMk/>
            <pc:sldMk cId="705929894" sldId="2142532574"/>
            <ac:picMk id="1030" creationId="{B61FACB1-2433-4D2A-8D56-66E3134D1D15}"/>
          </ac:picMkLst>
        </pc:picChg>
      </pc:sldChg>
      <pc:sldChg chg="del">
        <pc:chgData name="Etienne LEVEAU" userId="4c23112fff0c0e1f" providerId="LiveId" clId="{DD9D37C5-DA5A-49E2-BE97-58685F7BA400}" dt="2024-05-14T08:02:49.573" v="16" actId="47"/>
        <pc:sldMkLst>
          <pc:docMk/>
          <pc:sldMk cId="2843499789" sldId="2142532575"/>
        </pc:sldMkLst>
      </pc:sldChg>
      <pc:sldChg chg="addSp modSp mod ord">
        <pc:chgData name="Etienne LEVEAU" userId="4c23112fff0c0e1f" providerId="LiveId" clId="{DD9D37C5-DA5A-49E2-BE97-58685F7BA400}" dt="2024-05-14T08:57:12.305" v="572" actId="1076"/>
        <pc:sldMkLst>
          <pc:docMk/>
          <pc:sldMk cId="2350391299" sldId="2142532576"/>
        </pc:sldMkLst>
        <pc:spChg chg="add mod">
          <ac:chgData name="Etienne LEVEAU" userId="4c23112fff0c0e1f" providerId="LiveId" clId="{DD9D37C5-DA5A-49E2-BE97-58685F7BA400}" dt="2024-05-14T08:57:12.305" v="572" actId="1076"/>
          <ac:spMkLst>
            <pc:docMk/>
            <pc:sldMk cId="2350391299" sldId="2142532576"/>
            <ac:spMk id="11" creationId="{9C1E5545-7DF2-1A6E-4233-293909A128FA}"/>
          </ac:spMkLst>
        </pc:spChg>
        <pc:picChg chg="mod">
          <ac:chgData name="Etienne LEVEAU" userId="4c23112fff0c0e1f" providerId="LiveId" clId="{DD9D37C5-DA5A-49E2-BE97-58685F7BA400}" dt="2024-05-14T08:57:04.977" v="570" actId="1076"/>
          <ac:picMkLst>
            <pc:docMk/>
            <pc:sldMk cId="2350391299" sldId="2142532576"/>
            <ac:picMk id="2" creationId="{2EDE0E8E-D543-BB75-EAB4-B8974ADB22CA}"/>
          </ac:picMkLst>
        </pc:picChg>
        <pc:picChg chg="mod">
          <ac:chgData name="Etienne LEVEAU" userId="4c23112fff0c0e1f" providerId="LiveId" clId="{DD9D37C5-DA5A-49E2-BE97-58685F7BA400}" dt="2024-05-14T08:57:07.663" v="571" actId="1076"/>
          <ac:picMkLst>
            <pc:docMk/>
            <pc:sldMk cId="2350391299" sldId="2142532576"/>
            <ac:picMk id="12" creationId="{537BFD56-4EB5-A8A9-F5D2-8B66448513E0}"/>
          </ac:picMkLst>
        </pc:picChg>
      </pc:sldChg>
      <pc:sldChg chg="del">
        <pc:chgData name="Etienne LEVEAU" userId="4c23112fff0c0e1f" providerId="LiveId" clId="{DD9D37C5-DA5A-49E2-BE97-58685F7BA400}" dt="2024-05-14T08:50:06.283" v="534" actId="47"/>
        <pc:sldMkLst>
          <pc:docMk/>
          <pc:sldMk cId="2809535575" sldId="2142532577"/>
        </pc:sldMkLst>
      </pc:sldChg>
      <pc:sldChg chg="del">
        <pc:chgData name="Etienne LEVEAU" userId="4c23112fff0c0e1f" providerId="LiveId" clId="{DD9D37C5-DA5A-49E2-BE97-58685F7BA400}" dt="2024-05-14T08:51:26.701" v="536" actId="47"/>
        <pc:sldMkLst>
          <pc:docMk/>
          <pc:sldMk cId="1972064027" sldId="2142532578"/>
        </pc:sldMkLst>
      </pc:sldChg>
      <pc:sldChg chg="del">
        <pc:chgData name="Etienne LEVEAU" userId="4c23112fff0c0e1f" providerId="LiveId" clId="{DD9D37C5-DA5A-49E2-BE97-58685F7BA400}" dt="2024-05-14T08:02:41.706" v="9" actId="47"/>
        <pc:sldMkLst>
          <pc:docMk/>
          <pc:sldMk cId="2092921385" sldId="2142532579"/>
        </pc:sldMkLst>
      </pc:sldChg>
      <pc:sldChg chg="addSp delSp modSp add mod">
        <pc:chgData name="Etienne LEVEAU" userId="4c23112fff0c0e1f" providerId="LiveId" clId="{DD9D37C5-DA5A-49E2-BE97-58685F7BA400}" dt="2024-05-14T08:49:17.956" v="527" actId="20577"/>
        <pc:sldMkLst>
          <pc:docMk/>
          <pc:sldMk cId="4255885047" sldId="2142532579"/>
        </pc:sldMkLst>
        <pc:spChg chg="add del mod">
          <ac:chgData name="Etienne LEVEAU" userId="4c23112fff0c0e1f" providerId="LiveId" clId="{DD9D37C5-DA5A-49E2-BE97-58685F7BA400}" dt="2024-05-14T08:15:06.316" v="41" actId="255"/>
          <ac:spMkLst>
            <pc:docMk/>
            <pc:sldMk cId="4255885047" sldId="2142532579"/>
            <ac:spMk id="2" creationId="{785C0117-8280-825A-7394-45D8B2C1A87E}"/>
          </ac:spMkLst>
        </pc:spChg>
        <pc:spChg chg="add mod">
          <ac:chgData name="Etienne LEVEAU" userId="4c23112fff0c0e1f" providerId="LiveId" clId="{DD9D37C5-DA5A-49E2-BE97-58685F7BA400}" dt="2024-05-14T08:15:06.316" v="41" actId="255"/>
          <ac:spMkLst>
            <pc:docMk/>
            <pc:sldMk cId="4255885047" sldId="2142532579"/>
            <ac:spMk id="4" creationId="{E9E74F05-FAAB-35B9-C62C-DF8FE5370BDF}"/>
          </ac:spMkLst>
        </pc:spChg>
        <pc:spChg chg="add mod">
          <ac:chgData name="Etienne LEVEAU" userId="4c23112fff0c0e1f" providerId="LiveId" clId="{DD9D37C5-DA5A-49E2-BE97-58685F7BA400}" dt="2024-05-14T08:15:06.316" v="41" actId="255"/>
          <ac:spMkLst>
            <pc:docMk/>
            <pc:sldMk cId="4255885047" sldId="2142532579"/>
            <ac:spMk id="6" creationId="{8C118CFD-DB84-3E1E-16AE-BC7DB3C681AE}"/>
          </ac:spMkLst>
        </pc:spChg>
        <pc:spChg chg="add mod">
          <ac:chgData name="Etienne LEVEAU" userId="4c23112fff0c0e1f" providerId="LiveId" clId="{DD9D37C5-DA5A-49E2-BE97-58685F7BA400}" dt="2024-05-14T08:15:06.316" v="41" actId="255"/>
          <ac:spMkLst>
            <pc:docMk/>
            <pc:sldMk cId="4255885047" sldId="2142532579"/>
            <ac:spMk id="7" creationId="{8B62B9ED-5145-FB4D-26BE-73C2D4FE8410}"/>
          </ac:spMkLst>
        </pc:spChg>
        <pc:spChg chg="add mod">
          <ac:chgData name="Etienne LEVEAU" userId="4c23112fff0c0e1f" providerId="LiveId" clId="{DD9D37C5-DA5A-49E2-BE97-58685F7BA400}" dt="2024-05-14T08:15:06.316" v="41" actId="255"/>
          <ac:spMkLst>
            <pc:docMk/>
            <pc:sldMk cId="4255885047" sldId="2142532579"/>
            <ac:spMk id="8" creationId="{E5C3254C-9CA6-615D-CED5-99E665C0D758}"/>
          </ac:spMkLst>
        </pc:spChg>
        <pc:spChg chg="add mod">
          <ac:chgData name="Etienne LEVEAU" userId="4c23112fff0c0e1f" providerId="LiveId" clId="{DD9D37C5-DA5A-49E2-BE97-58685F7BA400}" dt="2024-05-14T08:15:06.316" v="41" actId="255"/>
          <ac:spMkLst>
            <pc:docMk/>
            <pc:sldMk cId="4255885047" sldId="2142532579"/>
            <ac:spMk id="9" creationId="{371FCB31-1BF4-9AC4-0F1A-A8C5DEBE0838}"/>
          </ac:spMkLst>
        </pc:spChg>
        <pc:spChg chg="mod">
          <ac:chgData name="Etienne LEVEAU" userId="4c23112fff0c0e1f" providerId="LiveId" clId="{DD9D37C5-DA5A-49E2-BE97-58685F7BA400}" dt="2024-05-14T08:13:58.359" v="29" actId="20577"/>
          <ac:spMkLst>
            <pc:docMk/>
            <pc:sldMk cId="4255885047" sldId="2142532579"/>
            <ac:spMk id="18" creationId="{749A949E-4455-7E48-DB29-5DB5C7359FF3}"/>
          </ac:spMkLst>
        </pc:spChg>
        <pc:spChg chg="mod">
          <ac:chgData name="Etienne LEVEAU" userId="4c23112fff0c0e1f" providerId="LiveId" clId="{DD9D37C5-DA5A-49E2-BE97-58685F7BA400}" dt="2024-05-14T08:20:10.439" v="156" actId="20577"/>
          <ac:spMkLst>
            <pc:docMk/>
            <pc:sldMk cId="4255885047" sldId="2142532579"/>
            <ac:spMk id="32" creationId="{56B261FB-324A-9389-535C-345DB01F9EE1}"/>
          </ac:spMkLst>
        </pc:spChg>
        <pc:spChg chg="mod">
          <ac:chgData name="Etienne LEVEAU" userId="4c23112fff0c0e1f" providerId="LiveId" clId="{DD9D37C5-DA5A-49E2-BE97-58685F7BA400}" dt="2024-05-14T08:49:17.956" v="527" actId="20577"/>
          <ac:spMkLst>
            <pc:docMk/>
            <pc:sldMk cId="4255885047" sldId="2142532579"/>
            <ac:spMk id="62" creationId="{4EFEE180-F2B9-C210-262E-2B3A748CA58B}"/>
          </ac:spMkLst>
        </pc:spChg>
        <pc:spChg chg="mod">
          <ac:chgData name="Etienne LEVEAU" userId="4c23112fff0c0e1f" providerId="LiveId" clId="{DD9D37C5-DA5A-49E2-BE97-58685F7BA400}" dt="2024-05-14T08:13:29.777" v="21" actId="1076"/>
          <ac:spMkLst>
            <pc:docMk/>
            <pc:sldMk cId="4255885047" sldId="2142532579"/>
            <ac:spMk id="63" creationId="{F5A05EB0-8E91-3869-0CB8-4E4220EE2ADB}"/>
          </ac:spMkLst>
        </pc:spChg>
        <pc:spChg chg="mod">
          <ac:chgData name="Etienne LEVEAU" userId="4c23112fff0c0e1f" providerId="LiveId" clId="{DD9D37C5-DA5A-49E2-BE97-58685F7BA400}" dt="2024-05-14T08:13:29.777" v="21" actId="1076"/>
          <ac:spMkLst>
            <pc:docMk/>
            <pc:sldMk cId="4255885047" sldId="2142532579"/>
            <ac:spMk id="64" creationId="{2A5ED44E-0FC2-39D8-FC33-13257080FAA3}"/>
          </ac:spMkLst>
        </pc:spChg>
        <pc:spChg chg="mod">
          <ac:chgData name="Etienne LEVEAU" userId="4c23112fff0c0e1f" providerId="LiveId" clId="{DD9D37C5-DA5A-49E2-BE97-58685F7BA400}" dt="2024-05-14T08:13:29.777" v="21" actId="1076"/>
          <ac:spMkLst>
            <pc:docMk/>
            <pc:sldMk cId="4255885047" sldId="2142532579"/>
            <ac:spMk id="65" creationId="{750B5E3C-22DA-8A88-EC7C-33FE2EE46ECE}"/>
          </ac:spMkLst>
        </pc:spChg>
        <pc:spChg chg="mod">
          <ac:chgData name="Etienne LEVEAU" userId="4c23112fff0c0e1f" providerId="LiveId" clId="{DD9D37C5-DA5A-49E2-BE97-58685F7BA400}" dt="2024-05-14T08:13:29.777" v="21" actId="1076"/>
          <ac:spMkLst>
            <pc:docMk/>
            <pc:sldMk cId="4255885047" sldId="2142532579"/>
            <ac:spMk id="66" creationId="{96E7B1A6-30F4-6173-2E5F-4CDE5135B8D0}"/>
          </ac:spMkLst>
        </pc:spChg>
        <pc:spChg chg="mod">
          <ac:chgData name="Etienne LEVEAU" userId="4c23112fff0c0e1f" providerId="LiveId" clId="{DD9D37C5-DA5A-49E2-BE97-58685F7BA400}" dt="2024-05-14T08:13:29.777" v="21" actId="1076"/>
          <ac:spMkLst>
            <pc:docMk/>
            <pc:sldMk cId="4255885047" sldId="2142532579"/>
            <ac:spMk id="67" creationId="{8D7EE065-1B90-A212-8016-30A7A358D15D}"/>
          </ac:spMkLst>
        </pc:spChg>
        <pc:spChg chg="mod">
          <ac:chgData name="Etienne LEVEAU" userId="4c23112fff0c0e1f" providerId="LiveId" clId="{DD9D37C5-DA5A-49E2-BE97-58685F7BA400}" dt="2024-05-14T08:13:46.152" v="23" actId="1076"/>
          <ac:spMkLst>
            <pc:docMk/>
            <pc:sldMk cId="4255885047" sldId="2142532579"/>
            <ac:spMk id="68" creationId="{FC7CA7D5-DC79-F2DD-7E95-84492A8A3A5D}"/>
          </ac:spMkLst>
        </pc:spChg>
      </pc:sldChg>
      <pc:sldChg chg="addSp delSp modSp add mod">
        <pc:chgData name="Etienne LEVEAU" userId="4c23112fff0c0e1f" providerId="LiveId" clId="{DD9D37C5-DA5A-49E2-BE97-58685F7BA400}" dt="2024-05-14T09:30:13.221" v="1112" actId="1035"/>
        <pc:sldMkLst>
          <pc:docMk/>
          <pc:sldMk cId="406934229" sldId="2142532580"/>
        </pc:sldMkLst>
        <pc:spChg chg="mod">
          <ac:chgData name="Etienne LEVEAU" userId="4c23112fff0c0e1f" providerId="LiveId" clId="{DD9D37C5-DA5A-49E2-BE97-58685F7BA400}" dt="2024-05-14T09:30:06.547" v="1090" actId="1035"/>
          <ac:spMkLst>
            <pc:docMk/>
            <pc:sldMk cId="406934229" sldId="2142532580"/>
            <ac:spMk id="3" creationId="{71836589-3C74-34BB-F103-F09B51E97893}"/>
          </ac:spMkLst>
        </pc:spChg>
        <pc:spChg chg="mod">
          <ac:chgData name="Etienne LEVEAU" userId="4c23112fff0c0e1f" providerId="LiveId" clId="{DD9D37C5-DA5A-49E2-BE97-58685F7BA400}" dt="2024-05-14T09:30:13.221" v="1112" actId="1035"/>
          <ac:spMkLst>
            <pc:docMk/>
            <pc:sldMk cId="406934229" sldId="2142532580"/>
            <ac:spMk id="4" creationId="{DB5D93DD-E3E4-A2EB-6A51-411B8A6E8E4F}"/>
          </ac:spMkLst>
        </pc:spChg>
        <pc:spChg chg="add del mod">
          <ac:chgData name="Etienne LEVEAU" userId="4c23112fff0c0e1f" providerId="LiveId" clId="{DD9D37C5-DA5A-49E2-BE97-58685F7BA400}" dt="2024-05-14T09:03:10.832" v="642" actId="478"/>
          <ac:spMkLst>
            <pc:docMk/>
            <pc:sldMk cId="406934229" sldId="2142532580"/>
            <ac:spMk id="8" creationId="{03A18E91-0188-5303-6AE2-0659F0C28C0C}"/>
          </ac:spMkLst>
        </pc:spChg>
        <pc:spChg chg="add mod">
          <ac:chgData name="Etienne LEVEAU" userId="4c23112fff0c0e1f" providerId="LiveId" clId="{DD9D37C5-DA5A-49E2-BE97-58685F7BA400}" dt="2024-05-14T09:08:42.892" v="698" actId="1076"/>
          <ac:spMkLst>
            <pc:docMk/>
            <pc:sldMk cId="406934229" sldId="2142532580"/>
            <ac:spMk id="9" creationId="{7861C706-EAC3-ADAD-0284-45389184A442}"/>
          </ac:spMkLst>
        </pc:spChg>
      </pc:sldChg>
      <pc:sldChg chg="del">
        <pc:chgData name="Etienne LEVEAU" userId="4c23112fff0c0e1f" providerId="LiveId" clId="{DD9D37C5-DA5A-49E2-BE97-58685F7BA400}" dt="2024-05-14T08:02:45.398" v="13" actId="47"/>
        <pc:sldMkLst>
          <pc:docMk/>
          <pc:sldMk cId="2365780030" sldId="2142532580"/>
        </pc:sldMkLst>
      </pc:sldChg>
      <pc:sldChg chg="add del">
        <pc:chgData name="Etienne LEVEAU" userId="4c23112fff0c0e1f" providerId="LiveId" clId="{DD9D37C5-DA5A-49E2-BE97-58685F7BA400}" dt="2024-05-14T08:20:33.899" v="158"/>
        <pc:sldMkLst>
          <pc:docMk/>
          <pc:sldMk cId="96686965" sldId="2142532581"/>
        </pc:sldMkLst>
      </pc:sldChg>
      <pc:sldChg chg="addSp delSp modSp add mod ord">
        <pc:chgData name="Etienne LEVEAU" userId="4c23112fff0c0e1f" providerId="LiveId" clId="{DD9D37C5-DA5A-49E2-BE97-58685F7BA400}" dt="2024-05-14T08:56:23.275" v="563" actId="1076"/>
        <pc:sldMkLst>
          <pc:docMk/>
          <pc:sldMk cId="1641253542" sldId="2142532581"/>
        </pc:sldMkLst>
        <pc:spChg chg="del">
          <ac:chgData name="Etienne LEVEAU" userId="4c23112fff0c0e1f" providerId="LiveId" clId="{DD9D37C5-DA5A-49E2-BE97-58685F7BA400}" dt="2024-05-14T08:53:38.648" v="548" actId="478"/>
          <ac:spMkLst>
            <pc:docMk/>
            <pc:sldMk cId="1641253542" sldId="2142532581"/>
            <ac:spMk id="4" creationId="{F5B35CEC-CAB9-7E77-70F3-20521EB42872}"/>
          </ac:spMkLst>
        </pc:spChg>
        <pc:spChg chg="del">
          <ac:chgData name="Etienne LEVEAU" userId="4c23112fff0c0e1f" providerId="LiveId" clId="{DD9D37C5-DA5A-49E2-BE97-58685F7BA400}" dt="2024-05-14T08:53:31.526" v="544" actId="478"/>
          <ac:spMkLst>
            <pc:docMk/>
            <pc:sldMk cId="1641253542" sldId="2142532581"/>
            <ac:spMk id="13" creationId="{62947103-9566-7FE2-901D-92115B4DCB2E}"/>
          </ac:spMkLst>
        </pc:spChg>
        <pc:spChg chg="del">
          <ac:chgData name="Etienne LEVEAU" userId="4c23112fff0c0e1f" providerId="LiveId" clId="{DD9D37C5-DA5A-49E2-BE97-58685F7BA400}" dt="2024-05-14T08:53:30.808" v="543" actId="478"/>
          <ac:spMkLst>
            <pc:docMk/>
            <pc:sldMk cId="1641253542" sldId="2142532581"/>
            <ac:spMk id="14" creationId="{4A4DD74D-F7F2-6CF6-F4A9-BB1F3CE09D57}"/>
          </ac:spMkLst>
        </pc:spChg>
        <pc:spChg chg="del">
          <ac:chgData name="Etienne LEVEAU" userId="4c23112fff0c0e1f" providerId="LiveId" clId="{DD9D37C5-DA5A-49E2-BE97-58685F7BA400}" dt="2024-05-14T08:53:32.379" v="545" actId="478"/>
          <ac:spMkLst>
            <pc:docMk/>
            <pc:sldMk cId="1641253542" sldId="2142532581"/>
            <ac:spMk id="15" creationId="{3BDC1BD5-EA24-7EBA-0A65-480A0D369A84}"/>
          </ac:spMkLst>
        </pc:spChg>
        <pc:spChg chg="add mod">
          <ac:chgData name="Etienne LEVEAU" userId="4c23112fff0c0e1f" providerId="LiveId" clId="{DD9D37C5-DA5A-49E2-BE97-58685F7BA400}" dt="2024-05-14T08:56:23.275" v="563" actId="1076"/>
          <ac:spMkLst>
            <pc:docMk/>
            <pc:sldMk cId="1641253542" sldId="2142532581"/>
            <ac:spMk id="19" creationId="{CABC09BE-DDDB-2941-7531-34D37346A27C}"/>
          </ac:spMkLst>
        </pc:spChg>
        <pc:picChg chg="del">
          <ac:chgData name="Etienne LEVEAU" userId="4c23112fff0c0e1f" providerId="LiveId" clId="{DD9D37C5-DA5A-49E2-BE97-58685F7BA400}" dt="2024-05-14T08:53:28.531" v="540" actId="478"/>
          <ac:picMkLst>
            <pc:docMk/>
            <pc:sldMk cId="1641253542" sldId="2142532581"/>
            <ac:picMk id="2" creationId="{2EDE0E8E-D543-BB75-EAB4-B8974ADB22CA}"/>
          </ac:picMkLst>
        </pc:picChg>
        <pc:picChg chg="del">
          <ac:chgData name="Etienne LEVEAU" userId="4c23112fff0c0e1f" providerId="LiveId" clId="{DD9D37C5-DA5A-49E2-BE97-58685F7BA400}" dt="2024-05-14T08:53:30.141" v="542" actId="478"/>
          <ac:picMkLst>
            <pc:docMk/>
            <pc:sldMk cId="1641253542" sldId="2142532581"/>
            <ac:picMk id="5" creationId="{FB2CA52F-A1B4-3E54-1A64-23ACD3CC5206}"/>
          </ac:picMkLst>
        </pc:picChg>
        <pc:picChg chg="del">
          <ac:chgData name="Etienne LEVEAU" userId="4c23112fff0c0e1f" providerId="LiveId" clId="{DD9D37C5-DA5A-49E2-BE97-58685F7BA400}" dt="2024-05-14T08:53:29.137" v="541" actId="478"/>
          <ac:picMkLst>
            <pc:docMk/>
            <pc:sldMk cId="1641253542" sldId="2142532581"/>
            <ac:picMk id="6" creationId="{8F003D55-91AB-EC62-6305-3011BCB6DC6F}"/>
          </ac:picMkLst>
        </pc:picChg>
        <pc:picChg chg="del">
          <ac:chgData name="Etienne LEVEAU" userId="4c23112fff0c0e1f" providerId="LiveId" clId="{DD9D37C5-DA5A-49E2-BE97-58685F7BA400}" dt="2024-05-14T08:53:34.268" v="547" actId="478"/>
          <ac:picMkLst>
            <pc:docMk/>
            <pc:sldMk cId="1641253542" sldId="2142532581"/>
            <ac:picMk id="8" creationId="{CCA5207F-5D28-BEC4-5285-DE67AFCC6803}"/>
          </ac:picMkLst>
        </pc:picChg>
        <pc:picChg chg="del">
          <ac:chgData name="Etienne LEVEAU" userId="4c23112fff0c0e1f" providerId="LiveId" clId="{DD9D37C5-DA5A-49E2-BE97-58685F7BA400}" dt="2024-05-14T08:53:33.543" v="546" actId="478"/>
          <ac:picMkLst>
            <pc:docMk/>
            <pc:sldMk cId="1641253542" sldId="2142532581"/>
            <ac:picMk id="10" creationId="{1CFB6636-E985-F3F3-24CA-B6400F251CD3}"/>
          </ac:picMkLst>
        </pc:picChg>
        <pc:picChg chg="add mod">
          <ac:chgData name="Etienne LEVEAU" userId="4c23112fff0c0e1f" providerId="LiveId" clId="{DD9D37C5-DA5A-49E2-BE97-58685F7BA400}" dt="2024-05-14T08:55:45.202" v="556" actId="1076"/>
          <ac:picMkLst>
            <pc:docMk/>
            <pc:sldMk cId="1641253542" sldId="2142532581"/>
            <ac:picMk id="11" creationId="{0744AB5B-6D40-68B7-0534-FCD21AE1ED95}"/>
          </ac:picMkLst>
        </pc:picChg>
        <pc:picChg chg="del">
          <ac:chgData name="Etienne LEVEAU" userId="4c23112fff0c0e1f" providerId="LiveId" clId="{DD9D37C5-DA5A-49E2-BE97-58685F7BA400}" dt="2024-05-14T08:53:27.561" v="539" actId="478"/>
          <ac:picMkLst>
            <pc:docMk/>
            <pc:sldMk cId="1641253542" sldId="2142532581"/>
            <ac:picMk id="12" creationId="{537BFD56-4EB5-A8A9-F5D2-8B66448513E0}"/>
          </ac:picMkLst>
        </pc:picChg>
        <pc:picChg chg="add mod">
          <ac:chgData name="Etienne LEVEAU" userId="4c23112fff0c0e1f" providerId="LiveId" clId="{DD9D37C5-DA5A-49E2-BE97-58685F7BA400}" dt="2024-05-14T08:55:50.329" v="557" actId="1076"/>
          <ac:picMkLst>
            <pc:docMk/>
            <pc:sldMk cId="1641253542" sldId="2142532581"/>
            <ac:picMk id="17" creationId="{83E1574B-4266-DD33-06E6-7C6FD8633F83}"/>
          </ac:picMkLst>
        </pc:picChg>
      </pc:sldChg>
      <pc:sldChg chg="del">
        <pc:chgData name="Etienne LEVEAU" userId="4c23112fff0c0e1f" providerId="LiveId" clId="{DD9D37C5-DA5A-49E2-BE97-58685F7BA400}" dt="2024-05-14T08:02:42.985" v="11" actId="47"/>
        <pc:sldMkLst>
          <pc:docMk/>
          <pc:sldMk cId="104889437" sldId="2142532582"/>
        </pc:sldMkLst>
      </pc:sldChg>
      <pc:sldChg chg="addSp delSp modSp add mod ord">
        <pc:chgData name="Etienne LEVEAU" userId="4c23112fff0c0e1f" providerId="LiveId" clId="{DD9D37C5-DA5A-49E2-BE97-58685F7BA400}" dt="2024-05-14T09:16:12.968" v="794"/>
        <pc:sldMkLst>
          <pc:docMk/>
          <pc:sldMk cId="1739502830" sldId="2142532582"/>
        </pc:sldMkLst>
        <pc:spChg chg="mod">
          <ac:chgData name="Etienne LEVEAU" userId="4c23112fff0c0e1f" providerId="LiveId" clId="{DD9D37C5-DA5A-49E2-BE97-58685F7BA400}" dt="2024-05-14T09:06:11.677" v="662" actId="20577"/>
          <ac:spMkLst>
            <pc:docMk/>
            <pc:sldMk cId="1739502830" sldId="2142532582"/>
            <ac:spMk id="3" creationId="{71836589-3C74-34BB-F103-F09B51E97893}"/>
          </ac:spMkLst>
        </pc:spChg>
        <pc:spChg chg="del mod">
          <ac:chgData name="Etienne LEVEAU" userId="4c23112fff0c0e1f" providerId="LiveId" clId="{DD9D37C5-DA5A-49E2-BE97-58685F7BA400}" dt="2024-05-14T09:06:32.087" v="668"/>
          <ac:spMkLst>
            <pc:docMk/>
            <pc:sldMk cId="1739502830" sldId="2142532582"/>
            <ac:spMk id="4" creationId="{DB5D93DD-E3E4-A2EB-6A51-411B8A6E8E4F}"/>
          </ac:spMkLst>
        </pc:spChg>
        <pc:spChg chg="add mod">
          <ac:chgData name="Etienne LEVEAU" userId="4c23112fff0c0e1f" providerId="LiveId" clId="{DD9D37C5-DA5A-49E2-BE97-58685F7BA400}" dt="2024-05-14T09:12:59.148" v="792" actId="20577"/>
          <ac:spMkLst>
            <pc:docMk/>
            <pc:sldMk cId="1739502830" sldId="2142532582"/>
            <ac:spMk id="6" creationId="{05EA0C6F-CD9D-31C3-EE30-2C794C20F4C5}"/>
          </ac:spMkLst>
        </pc:spChg>
        <pc:picChg chg="mod">
          <ac:chgData name="Etienne LEVEAU" userId="4c23112fff0c0e1f" providerId="LiveId" clId="{DD9D37C5-DA5A-49E2-BE97-58685F7BA400}" dt="2024-05-14T09:08:57.111" v="700" actId="1076"/>
          <ac:picMkLst>
            <pc:docMk/>
            <pc:sldMk cId="1739502830" sldId="2142532582"/>
            <ac:picMk id="7" creationId="{EB2243EC-DCD1-DF9E-9F93-A2432284E653}"/>
          </ac:picMkLst>
        </pc:picChg>
        <pc:picChg chg="add">
          <ac:chgData name="Etienne LEVEAU" userId="4c23112fff0c0e1f" providerId="LiveId" clId="{DD9D37C5-DA5A-49E2-BE97-58685F7BA400}" dt="2024-05-14T09:10:45.844" v="753"/>
          <ac:picMkLst>
            <pc:docMk/>
            <pc:sldMk cId="1739502830" sldId="2142532582"/>
            <ac:picMk id="2050" creationId="{733D614F-8A98-5BF0-B8B9-B2A94A09407D}"/>
          </ac:picMkLst>
        </pc:picChg>
        <pc:picChg chg="add mod">
          <ac:chgData name="Etienne LEVEAU" userId="4c23112fff0c0e1f" providerId="LiveId" clId="{DD9D37C5-DA5A-49E2-BE97-58685F7BA400}" dt="2024-05-14T09:11:13.942" v="758" actId="1076"/>
          <ac:picMkLst>
            <pc:docMk/>
            <pc:sldMk cId="1739502830" sldId="2142532582"/>
            <ac:picMk id="2052" creationId="{796C4B93-3FE6-6899-4DD2-56D54DBFC493}"/>
          </ac:picMkLst>
        </pc:picChg>
      </pc:sldChg>
      <pc:sldChg chg="del">
        <pc:chgData name="Etienne LEVEAU" userId="4c23112fff0c0e1f" providerId="LiveId" clId="{DD9D37C5-DA5A-49E2-BE97-58685F7BA400}" dt="2024-05-14T08:02:46.550" v="15" actId="47"/>
        <pc:sldMkLst>
          <pc:docMk/>
          <pc:sldMk cId="2897924252" sldId="2142532583"/>
        </pc:sldMkLst>
      </pc:sldChg>
      <pc:sldChg chg="add">
        <pc:chgData name="Etienne LEVEAU" userId="4c23112fff0c0e1f" providerId="LiveId" clId="{DD9D37C5-DA5A-49E2-BE97-58685F7BA400}" dt="2024-05-14T09:33:46.477" v="1113"/>
        <pc:sldMkLst>
          <pc:docMk/>
          <pc:sldMk cId="3898584561" sldId="2142532583"/>
        </pc:sldMkLst>
      </pc:sldChg>
      <pc:sldMasterChg chg="delSldLayout">
        <pc:chgData name="Etienne LEVEAU" userId="4c23112fff0c0e1f" providerId="LiveId" clId="{DD9D37C5-DA5A-49E2-BE97-58685F7BA400}" dt="2024-04-17T13:42:52.131" v="1" actId="47"/>
        <pc:sldMasterMkLst>
          <pc:docMk/>
          <pc:sldMasterMk cId="1844880110" sldId="2147483648"/>
        </pc:sldMasterMkLst>
        <pc:sldLayoutChg chg="del">
          <pc:chgData name="Etienne LEVEAU" userId="4c23112fff0c0e1f" providerId="LiveId" clId="{DD9D37C5-DA5A-49E2-BE97-58685F7BA400}" dt="2024-04-17T13:42:52.131" v="1" actId="47"/>
          <pc:sldLayoutMkLst>
            <pc:docMk/>
            <pc:sldMasterMk cId="1844880110" sldId="2147483648"/>
            <pc:sldLayoutMk cId="1348208859" sldId="2147483660"/>
          </pc:sldLayoutMkLst>
        </pc:sldLayoutChg>
      </pc:sldMasterChg>
    </pc:docChg>
  </pc:docChgLst>
  <pc:docChgLst>
    <pc:chgData name="Etienne LEVEAU" userId="4c23112fff0c0e1f" providerId="LiveId" clId="{A7E53052-34A2-4460-9DEC-0DED70A93CCF}"/>
    <pc:docChg chg="undo custSel addSld modSld sldOrd modSection">
      <pc:chgData name="Etienne LEVEAU" userId="4c23112fff0c0e1f" providerId="LiveId" clId="{A7E53052-34A2-4460-9DEC-0DED70A93CCF}" dt="2024-05-20T21:09:43.009" v="347" actId="20577"/>
      <pc:docMkLst>
        <pc:docMk/>
      </pc:docMkLst>
      <pc:sldChg chg="add">
        <pc:chgData name="Etienne LEVEAU" userId="4c23112fff0c0e1f" providerId="LiveId" clId="{A7E53052-34A2-4460-9DEC-0DED70A93CCF}" dt="2024-05-20T21:07:09.587" v="199"/>
        <pc:sldMkLst>
          <pc:docMk/>
          <pc:sldMk cId="1854542223" sldId="2142532560"/>
        </pc:sldMkLst>
      </pc:sldChg>
      <pc:sldChg chg="add">
        <pc:chgData name="Etienne LEVEAU" userId="4c23112fff0c0e1f" providerId="LiveId" clId="{A7E53052-34A2-4460-9DEC-0DED70A93CCF}" dt="2024-05-20T21:07:24.004" v="200"/>
        <pc:sldMkLst>
          <pc:docMk/>
          <pc:sldMk cId="106154480" sldId="2142532561"/>
        </pc:sldMkLst>
      </pc:sldChg>
      <pc:sldChg chg="add">
        <pc:chgData name="Etienne LEVEAU" userId="4c23112fff0c0e1f" providerId="LiveId" clId="{A7E53052-34A2-4460-9DEC-0DED70A93CCF}" dt="2024-05-20T21:07:34.210" v="201"/>
        <pc:sldMkLst>
          <pc:docMk/>
          <pc:sldMk cId="655804179" sldId="2142532562"/>
        </pc:sldMkLst>
      </pc:sldChg>
      <pc:sldChg chg="add">
        <pc:chgData name="Etienne LEVEAU" userId="4c23112fff0c0e1f" providerId="LiveId" clId="{A7E53052-34A2-4460-9DEC-0DED70A93CCF}" dt="2024-05-20T21:07:47.881" v="202"/>
        <pc:sldMkLst>
          <pc:docMk/>
          <pc:sldMk cId="763424174" sldId="2142532570"/>
        </pc:sldMkLst>
      </pc:sldChg>
      <pc:sldChg chg="add">
        <pc:chgData name="Etienne LEVEAU" userId="4c23112fff0c0e1f" providerId="LiveId" clId="{A7E53052-34A2-4460-9DEC-0DED70A93CCF}" dt="2024-05-20T21:08:00.723" v="203"/>
        <pc:sldMkLst>
          <pc:docMk/>
          <pc:sldMk cId="1447420297" sldId="2142532572"/>
        </pc:sldMkLst>
      </pc:sldChg>
      <pc:sldChg chg="addSp delSp modSp mod">
        <pc:chgData name="Etienne LEVEAU" userId="4c23112fff0c0e1f" providerId="LiveId" clId="{A7E53052-34A2-4460-9DEC-0DED70A93CCF}" dt="2024-05-20T21:02:37.399" v="159" actId="1076"/>
        <pc:sldMkLst>
          <pc:docMk/>
          <pc:sldMk cId="705929894" sldId="2142532574"/>
        </pc:sldMkLst>
        <pc:spChg chg="del mod">
          <ac:chgData name="Etienne LEVEAU" userId="4c23112fff0c0e1f" providerId="LiveId" clId="{A7E53052-34A2-4460-9DEC-0DED70A93CCF}" dt="2024-05-20T20:55:18.566" v="147" actId="478"/>
          <ac:spMkLst>
            <pc:docMk/>
            <pc:sldMk cId="705929894" sldId="2142532574"/>
            <ac:spMk id="16" creationId="{3C9AAE4D-84DF-A30A-2567-684A606C513F}"/>
          </ac:spMkLst>
        </pc:spChg>
        <pc:spChg chg="mod">
          <ac:chgData name="Etienne LEVEAU" userId="4c23112fff0c0e1f" providerId="LiveId" clId="{A7E53052-34A2-4460-9DEC-0DED70A93CCF}" dt="2024-05-20T21:00:57.114" v="152" actId="20577"/>
          <ac:spMkLst>
            <pc:docMk/>
            <pc:sldMk cId="705929894" sldId="2142532574"/>
            <ac:spMk id="18" creationId="{61F13D38-2A18-38D1-159D-13985DA60912}"/>
          </ac:spMkLst>
        </pc:spChg>
        <pc:spChg chg="del mod">
          <ac:chgData name="Etienne LEVEAU" userId="4c23112fff0c0e1f" providerId="LiveId" clId="{A7E53052-34A2-4460-9DEC-0DED70A93CCF}" dt="2024-05-20T20:55:01.016" v="144" actId="478"/>
          <ac:spMkLst>
            <pc:docMk/>
            <pc:sldMk cId="705929894" sldId="2142532574"/>
            <ac:spMk id="20" creationId="{AA1FD2E2-17E2-1EB6-0AED-AEB859A4106D}"/>
          </ac:spMkLst>
        </pc:spChg>
        <pc:picChg chg="add mod">
          <ac:chgData name="Etienne LEVEAU" userId="4c23112fff0c0e1f" providerId="LiveId" clId="{A7E53052-34A2-4460-9DEC-0DED70A93CCF}" dt="2024-05-20T21:01:48.510" v="157" actId="1076"/>
          <ac:picMkLst>
            <pc:docMk/>
            <pc:sldMk cId="705929894" sldId="2142532574"/>
            <ac:picMk id="1026" creationId="{3811FE3B-1DF2-B095-3270-9E61BDED7EC5}"/>
          </ac:picMkLst>
        </pc:picChg>
        <pc:picChg chg="add mod">
          <ac:chgData name="Etienne LEVEAU" userId="4c23112fff0c0e1f" providerId="LiveId" clId="{A7E53052-34A2-4460-9DEC-0DED70A93CCF}" dt="2024-05-20T21:02:37.399" v="159" actId="1076"/>
          <ac:picMkLst>
            <pc:docMk/>
            <pc:sldMk cId="705929894" sldId="2142532574"/>
            <ac:picMk id="1028" creationId="{A6751572-E65D-1CE4-A4A6-DDBDE2022299}"/>
          </ac:picMkLst>
        </pc:picChg>
      </pc:sldChg>
      <pc:sldChg chg="add">
        <pc:chgData name="Etienne LEVEAU" userId="4c23112fff0c0e1f" providerId="LiveId" clId="{A7E53052-34A2-4460-9DEC-0DED70A93CCF}" dt="2024-05-20T21:08:21.145" v="204"/>
        <pc:sldMkLst>
          <pc:docMk/>
          <pc:sldMk cId="2843499789" sldId="2142532575"/>
        </pc:sldMkLst>
      </pc:sldChg>
      <pc:sldChg chg="add">
        <pc:chgData name="Etienne LEVEAU" userId="4c23112fff0c0e1f" providerId="LiveId" clId="{A7E53052-34A2-4460-9DEC-0DED70A93CCF}" dt="2024-05-20T21:07:09.587" v="199"/>
        <pc:sldMkLst>
          <pc:docMk/>
          <pc:sldMk cId="2809535575" sldId="2142532577"/>
        </pc:sldMkLst>
      </pc:sldChg>
      <pc:sldChg chg="add">
        <pc:chgData name="Etienne LEVEAU" userId="4c23112fff0c0e1f" providerId="LiveId" clId="{A7E53052-34A2-4460-9DEC-0DED70A93CCF}" dt="2024-05-20T21:07:24.004" v="200"/>
        <pc:sldMkLst>
          <pc:docMk/>
          <pc:sldMk cId="1972064027" sldId="2142532578"/>
        </pc:sldMkLst>
      </pc:sldChg>
      <pc:sldChg chg="addSp modSp add mod ord">
        <pc:chgData name="Etienne LEVEAU" userId="4c23112fff0c0e1f" providerId="LiveId" clId="{A7E53052-34A2-4460-9DEC-0DED70A93CCF}" dt="2024-05-20T21:09:43.009" v="347" actId="20577"/>
        <pc:sldMkLst>
          <pc:docMk/>
          <pc:sldMk cId="3005150823" sldId="2142532584"/>
        </pc:sldMkLst>
        <pc:spChg chg="mod">
          <ac:chgData name="Etienne LEVEAU" userId="4c23112fff0c0e1f" providerId="LiveId" clId="{A7E53052-34A2-4460-9DEC-0DED70A93CCF}" dt="2024-05-20T21:04:53.157" v="170" actId="1076"/>
          <ac:spMkLst>
            <pc:docMk/>
            <pc:sldMk cId="3005150823" sldId="2142532584"/>
            <ac:spMk id="2" creationId="{19E77CE9-32BA-7BB5-3845-52D5BC57647B}"/>
          </ac:spMkLst>
        </pc:spChg>
        <pc:spChg chg="add mod">
          <ac:chgData name="Etienne LEVEAU" userId="4c23112fff0c0e1f" providerId="LiveId" clId="{A7E53052-34A2-4460-9DEC-0DED70A93CCF}" dt="2024-05-20T21:09:43.009" v="347" actId="20577"/>
          <ac:spMkLst>
            <pc:docMk/>
            <pc:sldMk cId="3005150823" sldId="2142532584"/>
            <ac:spMk id="6" creationId="{5FD15CCE-170E-84AF-E95C-65D6A16A9009}"/>
          </ac:spMkLst>
        </pc:spChg>
        <pc:spChg chg="mod">
          <ac:chgData name="Etienne LEVEAU" userId="4c23112fff0c0e1f" providerId="LiveId" clId="{A7E53052-34A2-4460-9DEC-0DED70A93CCF}" dt="2024-05-20T21:04:47.683" v="169" actId="1076"/>
          <ac:spMkLst>
            <pc:docMk/>
            <pc:sldMk cId="3005150823" sldId="2142532584"/>
            <ac:spMk id="9" creationId="{C35DFC90-8D1A-50FC-81B3-46C62941DFA3}"/>
          </ac:spMkLst>
        </pc:spChg>
        <pc:spChg chg="mod">
          <ac:chgData name="Etienne LEVEAU" userId="4c23112fff0c0e1f" providerId="LiveId" clId="{A7E53052-34A2-4460-9DEC-0DED70A93CCF}" dt="2024-05-20T21:04:53.157" v="170" actId="1076"/>
          <ac:spMkLst>
            <pc:docMk/>
            <pc:sldMk cId="3005150823" sldId="2142532584"/>
            <ac:spMk id="10" creationId="{9266B14E-0960-75CD-06F4-A064D5012560}"/>
          </ac:spMkLst>
        </pc:spChg>
        <pc:spChg chg="mod">
          <ac:chgData name="Etienne LEVEAU" userId="4c23112fff0c0e1f" providerId="LiveId" clId="{A7E53052-34A2-4460-9DEC-0DED70A93CCF}" dt="2024-05-20T21:04:47.683" v="169" actId="1076"/>
          <ac:spMkLst>
            <pc:docMk/>
            <pc:sldMk cId="3005150823" sldId="2142532584"/>
            <ac:spMk id="12" creationId="{74597DD6-2378-545D-173D-DF51FDFDDE68}"/>
          </ac:spMkLst>
        </pc:spChg>
        <pc:spChg chg="mod">
          <ac:chgData name="Etienne LEVEAU" userId="4c23112fff0c0e1f" providerId="LiveId" clId="{A7E53052-34A2-4460-9DEC-0DED70A93CCF}" dt="2024-05-20T21:04:47.683" v="169" actId="1076"/>
          <ac:spMkLst>
            <pc:docMk/>
            <pc:sldMk cId="3005150823" sldId="2142532584"/>
            <ac:spMk id="13" creationId="{0CAE5B6E-4163-F921-DA09-2E1EA74D882F}"/>
          </ac:spMkLst>
        </pc:spChg>
        <pc:spChg chg="mod">
          <ac:chgData name="Etienne LEVEAU" userId="4c23112fff0c0e1f" providerId="LiveId" clId="{A7E53052-34A2-4460-9DEC-0DED70A93CCF}" dt="2024-05-20T21:04:47.683" v="169" actId="1076"/>
          <ac:spMkLst>
            <pc:docMk/>
            <pc:sldMk cId="3005150823" sldId="2142532584"/>
            <ac:spMk id="14" creationId="{CFBFF1E6-B4D9-9D4B-24F6-6B3DA28340E2}"/>
          </ac:spMkLst>
        </pc:spChg>
        <pc:spChg chg="mod">
          <ac:chgData name="Etienne LEVEAU" userId="4c23112fff0c0e1f" providerId="LiveId" clId="{A7E53052-34A2-4460-9DEC-0DED70A93CCF}" dt="2024-05-20T21:04:53.157" v="170" actId="1076"/>
          <ac:spMkLst>
            <pc:docMk/>
            <pc:sldMk cId="3005150823" sldId="2142532584"/>
            <ac:spMk id="15" creationId="{6442AF0F-F577-8670-BAF7-4896DCB0536A}"/>
          </ac:spMkLst>
        </pc:spChg>
        <pc:spChg chg="mod">
          <ac:chgData name="Etienne LEVEAU" userId="4c23112fff0c0e1f" providerId="LiveId" clId="{A7E53052-34A2-4460-9DEC-0DED70A93CCF}" dt="2024-05-20T21:04:53.157" v="170" actId="1076"/>
          <ac:spMkLst>
            <pc:docMk/>
            <pc:sldMk cId="3005150823" sldId="2142532584"/>
            <ac:spMk id="16" creationId="{7A12FCDD-5980-1948-ABBC-51DA6BB23F49}"/>
          </ac:spMkLst>
        </pc:spChg>
        <pc:picChg chg="mod">
          <ac:chgData name="Etienne LEVEAU" userId="4c23112fff0c0e1f" providerId="LiveId" clId="{A7E53052-34A2-4460-9DEC-0DED70A93CCF}" dt="2024-05-20T21:04:53.157" v="170" actId="1076"/>
          <ac:picMkLst>
            <pc:docMk/>
            <pc:sldMk cId="3005150823" sldId="2142532584"/>
            <ac:picMk id="4" creationId="{98064D52-3D9A-3137-BC97-43FBDF142F26}"/>
          </ac:picMkLst>
        </pc:picChg>
        <pc:picChg chg="mod">
          <ac:chgData name="Etienne LEVEAU" userId="4c23112fff0c0e1f" providerId="LiveId" clId="{A7E53052-34A2-4460-9DEC-0DED70A93CCF}" dt="2024-05-20T21:05:00.674" v="172" actId="1076"/>
          <ac:picMkLst>
            <pc:docMk/>
            <pc:sldMk cId="3005150823" sldId="2142532584"/>
            <ac:picMk id="5" creationId="{982427F1-CFC2-A6FB-6B91-79CA45B374D4}"/>
          </ac:picMkLst>
        </pc:picChg>
        <pc:picChg chg="mod">
          <ac:chgData name="Etienne LEVEAU" userId="4c23112fff0c0e1f" providerId="LiveId" clId="{A7E53052-34A2-4460-9DEC-0DED70A93CCF}" dt="2024-05-20T21:04:53.157" v="170" actId="1076"/>
          <ac:picMkLst>
            <pc:docMk/>
            <pc:sldMk cId="3005150823" sldId="2142532584"/>
            <ac:picMk id="8" creationId="{E1EAD9E5-A053-4F65-7592-146FC390ABC8}"/>
          </ac:picMkLst>
        </pc:picChg>
        <pc:picChg chg="mod">
          <ac:chgData name="Etienne LEVEAU" userId="4c23112fff0c0e1f" providerId="LiveId" clId="{A7E53052-34A2-4460-9DEC-0DED70A93CCF}" dt="2024-05-20T21:04:47.683" v="169" actId="1076"/>
          <ac:picMkLst>
            <pc:docMk/>
            <pc:sldMk cId="3005150823" sldId="2142532584"/>
            <ac:picMk id="20" creationId="{407DBD52-6DCB-D013-D8F2-B92ECBAF69BE}"/>
          </ac:picMkLst>
        </pc:picChg>
      </pc:sldChg>
      <pc:sldChg chg="add">
        <pc:chgData name="Etienne LEVEAU" userId="4c23112fff0c0e1f" providerId="LiveId" clId="{A7E53052-34A2-4460-9DEC-0DED70A93CCF}" dt="2024-05-20T21:06:50.499" v="198"/>
        <pc:sldMkLst>
          <pc:docMk/>
          <pc:sldMk cId="4078102186" sldId="2142532585"/>
        </pc:sldMkLst>
      </pc:sldChg>
      <pc:sldChg chg="add">
        <pc:chgData name="Etienne LEVEAU" userId="4c23112fff0c0e1f" providerId="LiveId" clId="{A7E53052-34A2-4460-9DEC-0DED70A93CCF}" dt="2024-05-20T21:06:50.499" v="198"/>
        <pc:sldMkLst>
          <pc:docMk/>
          <pc:sldMk cId="2341843069" sldId="2142532586"/>
        </pc:sldMkLst>
      </pc:sldChg>
      <pc:sldChg chg="add">
        <pc:chgData name="Etienne LEVEAU" userId="4c23112fff0c0e1f" providerId="LiveId" clId="{A7E53052-34A2-4460-9DEC-0DED70A93CCF}" dt="2024-05-20T21:06:50.499" v="198"/>
        <pc:sldMkLst>
          <pc:docMk/>
          <pc:sldMk cId="2734564017" sldId="2142532587"/>
        </pc:sldMkLst>
      </pc:sldChg>
      <pc:sldChg chg="add">
        <pc:chgData name="Etienne LEVEAU" userId="4c23112fff0c0e1f" providerId="LiveId" clId="{A7E53052-34A2-4460-9DEC-0DED70A93CCF}" dt="2024-05-20T21:07:34.210" v="201"/>
        <pc:sldMkLst>
          <pc:docMk/>
          <pc:sldMk cId="2092921385" sldId="2142532588"/>
        </pc:sldMkLst>
      </pc:sldChg>
      <pc:sldChg chg="add">
        <pc:chgData name="Etienne LEVEAU" userId="4c23112fff0c0e1f" providerId="LiveId" clId="{A7E53052-34A2-4460-9DEC-0DED70A93CCF}" dt="2024-05-20T21:07:47.881" v="202"/>
        <pc:sldMkLst>
          <pc:docMk/>
          <pc:sldMk cId="104889437" sldId="2142532589"/>
        </pc:sldMkLst>
      </pc:sldChg>
      <pc:sldChg chg="add">
        <pc:chgData name="Etienne LEVEAU" userId="4c23112fff0c0e1f" providerId="LiveId" clId="{A7E53052-34A2-4460-9DEC-0DED70A93CCF}" dt="2024-05-20T21:08:00.723" v="203"/>
        <pc:sldMkLst>
          <pc:docMk/>
          <pc:sldMk cId="2365780030" sldId="2142532590"/>
        </pc:sldMkLst>
      </pc:sldChg>
      <pc:sldChg chg="add">
        <pc:chgData name="Etienne LEVEAU" userId="4c23112fff0c0e1f" providerId="LiveId" clId="{A7E53052-34A2-4460-9DEC-0DED70A93CCF}" dt="2024-05-20T21:08:21.145" v="204"/>
        <pc:sldMkLst>
          <pc:docMk/>
          <pc:sldMk cId="2897924252" sldId="2142532591"/>
        </pc:sldMkLst>
      </pc:sldChg>
    </pc:docChg>
  </pc:docChgLst>
  <pc:docChgLst>
    <pc:chgData name="Etienne LEVEAU" userId="4c23112fff0c0e1f" providerId="LiveId" clId="{5437F264-445E-4A76-AFF0-B2C01211466B}"/>
    <pc:docChg chg="undo custSel addSld modSld">
      <pc:chgData name="Etienne LEVEAU" userId="4c23112fff0c0e1f" providerId="LiveId" clId="{5437F264-445E-4A76-AFF0-B2C01211466B}" dt="2024-02-20T22:00:33.361" v="1827" actId="20577"/>
      <pc:docMkLst>
        <pc:docMk/>
      </pc:docMkLst>
      <pc:sldChg chg="modSp mod">
        <pc:chgData name="Etienne LEVEAU" userId="4c23112fff0c0e1f" providerId="LiveId" clId="{5437F264-445E-4A76-AFF0-B2C01211466B}" dt="2024-02-20T21:38:43.657" v="1440" actId="1037"/>
        <pc:sldMkLst>
          <pc:docMk/>
          <pc:sldMk cId="2704804437" sldId="2142532537"/>
        </pc:sldMkLst>
        <pc:spChg chg="mod">
          <ac:chgData name="Etienne LEVEAU" userId="4c23112fff0c0e1f" providerId="LiveId" clId="{5437F264-445E-4A76-AFF0-B2C01211466B}" dt="2024-02-20T21:38:43.657" v="1440" actId="1037"/>
          <ac:spMkLst>
            <pc:docMk/>
            <pc:sldMk cId="2704804437" sldId="2142532537"/>
            <ac:spMk id="3" creationId="{09A57D7D-28DA-5759-AADF-4D8B5C0377AC}"/>
          </ac:spMkLst>
        </pc:spChg>
      </pc:sldChg>
      <pc:sldChg chg="modSp mod">
        <pc:chgData name="Etienne LEVEAU" userId="4c23112fff0c0e1f" providerId="LiveId" clId="{5437F264-445E-4A76-AFF0-B2C01211466B}" dt="2024-02-20T21:38:40.167" v="1438" actId="1037"/>
        <pc:sldMkLst>
          <pc:docMk/>
          <pc:sldMk cId="2025003005" sldId="2142532539"/>
        </pc:sldMkLst>
        <pc:spChg chg="mod">
          <ac:chgData name="Etienne LEVEAU" userId="4c23112fff0c0e1f" providerId="LiveId" clId="{5437F264-445E-4A76-AFF0-B2C01211466B}" dt="2024-02-20T21:38:40.167" v="1438" actId="1037"/>
          <ac:spMkLst>
            <pc:docMk/>
            <pc:sldMk cId="2025003005" sldId="2142532539"/>
            <ac:spMk id="3" creationId="{A37D132E-EA92-9F71-8CAE-0401EB86D756}"/>
          </ac:spMkLst>
        </pc:spChg>
      </pc:sldChg>
      <pc:sldChg chg="addSp delSp modSp mod">
        <pc:chgData name="Etienne LEVEAU" userId="4c23112fff0c0e1f" providerId="LiveId" clId="{5437F264-445E-4A76-AFF0-B2C01211466B}" dt="2024-02-20T21:42:34.695" v="1449" actId="255"/>
        <pc:sldMkLst>
          <pc:docMk/>
          <pc:sldMk cId="2028310386" sldId="2142532540"/>
        </pc:sldMkLst>
        <pc:spChg chg="mod">
          <ac:chgData name="Etienne LEVEAU" userId="4c23112fff0c0e1f" providerId="LiveId" clId="{5437F264-445E-4A76-AFF0-B2C01211466B}" dt="2024-02-20T21:38:34.263" v="1434" actId="1037"/>
          <ac:spMkLst>
            <pc:docMk/>
            <pc:sldMk cId="2028310386" sldId="2142532540"/>
            <ac:spMk id="3" creationId="{FE9E8D0B-8BB6-79CD-97E9-E2416EE31101}"/>
          </ac:spMkLst>
        </pc:spChg>
        <pc:spChg chg="del mod">
          <ac:chgData name="Etienne LEVEAU" userId="4c23112fff0c0e1f" providerId="LiveId" clId="{5437F264-445E-4A76-AFF0-B2C01211466B}" dt="2024-02-20T21:04:44.012" v="376"/>
          <ac:spMkLst>
            <pc:docMk/>
            <pc:sldMk cId="2028310386" sldId="2142532540"/>
            <ac:spMk id="4" creationId="{E849DBD0-ED29-F5DC-16F5-47230E465352}"/>
          </ac:spMkLst>
        </pc:spChg>
        <pc:spChg chg="del mod">
          <ac:chgData name="Etienne LEVEAU" userId="4c23112fff0c0e1f" providerId="LiveId" clId="{5437F264-445E-4A76-AFF0-B2C01211466B}" dt="2024-02-20T21:18:43.261" v="752"/>
          <ac:spMkLst>
            <pc:docMk/>
            <pc:sldMk cId="2028310386" sldId="2142532540"/>
            <ac:spMk id="6" creationId="{EFCA0F5C-2CFD-95AF-7C8A-1DB9C06827DB}"/>
          </ac:spMkLst>
        </pc:spChg>
        <pc:spChg chg="add mod">
          <ac:chgData name="Etienne LEVEAU" userId="4c23112fff0c0e1f" providerId="LiveId" clId="{5437F264-445E-4A76-AFF0-B2C01211466B}" dt="2024-02-20T21:18:58.838" v="759" actId="123"/>
          <ac:spMkLst>
            <pc:docMk/>
            <pc:sldMk cId="2028310386" sldId="2142532540"/>
            <ac:spMk id="8" creationId="{7BB447AA-9D6E-C19B-72F9-07E3A5E412FD}"/>
          </ac:spMkLst>
        </pc:spChg>
        <pc:spChg chg="add mod">
          <ac:chgData name="Etienne LEVEAU" userId="4c23112fff0c0e1f" providerId="LiveId" clId="{5437F264-445E-4A76-AFF0-B2C01211466B}" dt="2024-02-20T21:42:34.695" v="1449" actId="255"/>
          <ac:spMkLst>
            <pc:docMk/>
            <pc:sldMk cId="2028310386" sldId="2142532540"/>
            <ac:spMk id="10" creationId="{2271BCEC-2590-63B3-349B-953C2252EEA8}"/>
          </ac:spMkLst>
        </pc:spChg>
        <pc:picChg chg="mod">
          <ac:chgData name="Etienne LEVEAU" userId="4c23112fff0c0e1f" providerId="LiveId" clId="{5437F264-445E-4A76-AFF0-B2C01211466B}" dt="2024-02-20T21:18:52.470" v="757" actId="1076"/>
          <ac:picMkLst>
            <pc:docMk/>
            <pc:sldMk cId="2028310386" sldId="2142532540"/>
            <ac:picMk id="9" creationId="{95735957-78AE-09F1-6602-0FBCDA3D174B}"/>
          </ac:picMkLst>
        </pc:picChg>
      </pc:sldChg>
      <pc:sldChg chg="addSp delSp modSp mod">
        <pc:chgData name="Etienne LEVEAU" userId="4c23112fff0c0e1f" providerId="LiveId" clId="{5437F264-445E-4A76-AFF0-B2C01211466B}" dt="2024-02-20T22:00:33.361" v="1827" actId="20577"/>
        <pc:sldMkLst>
          <pc:docMk/>
          <pc:sldMk cId="3249075130" sldId="2142532541"/>
        </pc:sldMkLst>
        <pc:spChg chg="mod">
          <ac:chgData name="Etienne LEVEAU" userId="4c23112fff0c0e1f" providerId="LiveId" clId="{5437F264-445E-4A76-AFF0-B2C01211466B}" dt="2024-02-20T21:43:26.071" v="1453" actId="1037"/>
          <ac:spMkLst>
            <pc:docMk/>
            <pc:sldMk cId="3249075130" sldId="2142532541"/>
            <ac:spMk id="3" creationId="{E8C0932B-8963-4F74-42F8-9EBB390D4ABF}"/>
          </ac:spMkLst>
        </pc:spChg>
        <pc:spChg chg="del">
          <ac:chgData name="Etienne LEVEAU" userId="4c23112fff0c0e1f" providerId="LiveId" clId="{5437F264-445E-4A76-AFF0-B2C01211466B}" dt="2024-02-20T21:43:22.099" v="1450" actId="478"/>
          <ac:spMkLst>
            <pc:docMk/>
            <pc:sldMk cId="3249075130" sldId="2142532541"/>
            <ac:spMk id="4" creationId="{CEDB1210-FCB2-9F2E-03C0-36B5C8CA0E9E}"/>
          </ac:spMkLst>
        </pc:spChg>
        <pc:spChg chg="add mod">
          <ac:chgData name="Etienne LEVEAU" userId="4c23112fff0c0e1f" providerId="LiveId" clId="{5437F264-445E-4A76-AFF0-B2C01211466B}" dt="2024-02-20T21:54:23.588" v="1501" actId="1076"/>
          <ac:spMkLst>
            <pc:docMk/>
            <pc:sldMk cId="3249075130" sldId="2142532541"/>
            <ac:spMk id="8" creationId="{8ABC8ADD-C205-0597-67A9-5C38DC8FA994}"/>
          </ac:spMkLst>
        </pc:spChg>
        <pc:spChg chg="add mod">
          <ac:chgData name="Etienne LEVEAU" userId="4c23112fff0c0e1f" providerId="LiveId" clId="{5437F264-445E-4A76-AFF0-B2C01211466B}" dt="2024-02-20T22:00:33.361" v="1827" actId="20577"/>
          <ac:spMkLst>
            <pc:docMk/>
            <pc:sldMk cId="3249075130" sldId="2142532541"/>
            <ac:spMk id="11" creationId="{FD7EE51D-3F4E-818F-9ED6-3DB766030E05}"/>
          </ac:spMkLst>
        </pc:spChg>
        <pc:picChg chg="add mod">
          <ac:chgData name="Etienne LEVEAU" userId="4c23112fff0c0e1f" providerId="LiveId" clId="{5437F264-445E-4A76-AFF0-B2C01211466B}" dt="2024-02-20T21:55:45.753" v="1628" actId="1076"/>
          <ac:picMkLst>
            <pc:docMk/>
            <pc:sldMk cId="3249075130" sldId="2142532541"/>
            <ac:picMk id="10" creationId="{DD65B6D0-022D-8E97-D1F5-94D639A62852}"/>
          </ac:picMkLst>
        </pc:picChg>
      </pc:sldChg>
      <pc:sldChg chg="modSp mod">
        <pc:chgData name="Etienne LEVEAU" userId="4c23112fff0c0e1f" providerId="LiveId" clId="{5437F264-445E-4A76-AFF0-B2C01211466B}" dt="2024-02-20T21:38:49.330" v="1444" actId="1037"/>
        <pc:sldMkLst>
          <pc:docMk/>
          <pc:sldMk cId="10279188" sldId="2142532542"/>
        </pc:sldMkLst>
        <pc:spChg chg="mod">
          <ac:chgData name="Etienne LEVEAU" userId="4c23112fff0c0e1f" providerId="LiveId" clId="{5437F264-445E-4A76-AFF0-B2C01211466B}" dt="2024-02-20T21:38:49.330" v="1444" actId="1037"/>
          <ac:spMkLst>
            <pc:docMk/>
            <pc:sldMk cId="10279188" sldId="2142532542"/>
            <ac:spMk id="7" creationId="{7EFA3B17-E7FF-F5A9-8338-9A2E623832FA}"/>
          </ac:spMkLst>
        </pc:spChg>
      </pc:sldChg>
      <pc:sldChg chg="modSp mod">
        <pc:chgData name="Etienne LEVEAU" userId="4c23112fff0c0e1f" providerId="LiveId" clId="{5437F264-445E-4A76-AFF0-B2C01211466B}" dt="2024-02-20T21:38:45.964" v="1442" actId="1037"/>
        <pc:sldMkLst>
          <pc:docMk/>
          <pc:sldMk cId="934623366" sldId="2142532546"/>
        </pc:sldMkLst>
        <pc:spChg chg="mod">
          <ac:chgData name="Etienne LEVEAU" userId="4c23112fff0c0e1f" providerId="LiveId" clId="{5437F264-445E-4A76-AFF0-B2C01211466B}" dt="2024-02-20T21:38:45.964" v="1442" actId="1037"/>
          <ac:spMkLst>
            <pc:docMk/>
            <pc:sldMk cId="934623366" sldId="2142532546"/>
            <ac:spMk id="7" creationId="{D886232A-3076-E580-FEB7-1DC45C659EDE}"/>
          </ac:spMkLst>
        </pc:spChg>
      </pc:sldChg>
      <pc:sldChg chg="modSp mod">
        <pc:chgData name="Etienne LEVEAU" userId="4c23112fff0c0e1f" providerId="LiveId" clId="{5437F264-445E-4A76-AFF0-B2C01211466B}" dt="2024-02-20T21:38:36.918" v="1436" actId="1037"/>
        <pc:sldMkLst>
          <pc:docMk/>
          <pc:sldMk cId="3113677455" sldId="2142532547"/>
        </pc:sldMkLst>
        <pc:spChg chg="mod">
          <ac:chgData name="Etienne LEVEAU" userId="4c23112fff0c0e1f" providerId="LiveId" clId="{5437F264-445E-4A76-AFF0-B2C01211466B}" dt="2024-02-20T21:38:36.918" v="1436" actId="1037"/>
          <ac:spMkLst>
            <pc:docMk/>
            <pc:sldMk cId="3113677455" sldId="2142532547"/>
            <ac:spMk id="3" creationId="{F094AF09-8010-FFEA-FF8D-880B117659B8}"/>
          </ac:spMkLst>
        </pc:spChg>
      </pc:sldChg>
      <pc:sldChg chg="addSp delSp modSp mod delAnim modAnim">
        <pc:chgData name="Etienne LEVEAU" userId="4c23112fff0c0e1f" providerId="LiveId" clId="{5437F264-445E-4A76-AFF0-B2C01211466B}" dt="2024-02-20T21:38:31.258" v="1433" actId="1037"/>
        <pc:sldMkLst>
          <pc:docMk/>
          <pc:sldMk cId="1092327926" sldId="2142532548"/>
        </pc:sldMkLst>
        <pc:spChg chg="mod">
          <ac:chgData name="Etienne LEVEAU" userId="4c23112fff0c0e1f" providerId="LiveId" clId="{5437F264-445E-4A76-AFF0-B2C01211466B}" dt="2024-02-20T21:38:31.258" v="1433" actId="1037"/>
          <ac:spMkLst>
            <pc:docMk/>
            <pc:sldMk cId="1092327926" sldId="2142532548"/>
            <ac:spMk id="3" creationId="{23CB5D30-FFAD-A591-4D24-1E2B9C31DC56}"/>
          </ac:spMkLst>
        </pc:spChg>
        <pc:spChg chg="mod">
          <ac:chgData name="Etienne LEVEAU" userId="4c23112fff0c0e1f" providerId="LiveId" clId="{5437F264-445E-4A76-AFF0-B2C01211466B}" dt="2024-02-20T21:31:55.169" v="1014" actId="1076"/>
          <ac:spMkLst>
            <pc:docMk/>
            <pc:sldMk cId="1092327926" sldId="2142532548"/>
            <ac:spMk id="4" creationId="{251FD1DA-6FCF-BDE4-5BE4-B970FECDA338}"/>
          </ac:spMkLst>
        </pc:spChg>
        <pc:spChg chg="mod">
          <ac:chgData name="Etienne LEVEAU" userId="4c23112fff0c0e1f" providerId="LiveId" clId="{5437F264-445E-4A76-AFF0-B2C01211466B}" dt="2024-02-20T21:21:13.859" v="762" actId="1076"/>
          <ac:spMkLst>
            <pc:docMk/>
            <pc:sldMk cId="1092327926" sldId="2142532548"/>
            <ac:spMk id="5" creationId="{80A2D2D1-E194-8DE8-FEFF-BB0E096F9FD7}"/>
          </ac:spMkLst>
        </pc:spChg>
        <pc:spChg chg="add mod">
          <ac:chgData name="Etienne LEVEAU" userId="4c23112fff0c0e1f" providerId="LiveId" clId="{5437F264-445E-4A76-AFF0-B2C01211466B}" dt="2024-02-20T21:37:47.501" v="1422" actId="20577"/>
          <ac:spMkLst>
            <pc:docMk/>
            <pc:sldMk cId="1092327926" sldId="2142532548"/>
            <ac:spMk id="6" creationId="{C2E93B20-E8DF-FBCC-BCF5-58FF28158926}"/>
          </ac:spMkLst>
        </pc:spChg>
        <pc:spChg chg="add del mod">
          <ac:chgData name="Etienne LEVEAU" userId="4c23112fff0c0e1f" providerId="LiveId" clId="{5437F264-445E-4A76-AFF0-B2C01211466B}" dt="2024-02-20T21:38:27.569" v="1431" actId="478"/>
          <ac:spMkLst>
            <pc:docMk/>
            <pc:sldMk cId="1092327926" sldId="2142532548"/>
            <ac:spMk id="9" creationId="{411EF4EF-CB5B-A24A-E88D-EF2FADB92051}"/>
          </ac:spMkLst>
        </pc:spChg>
        <pc:picChg chg="add mod">
          <ac:chgData name="Etienne LEVEAU" userId="4c23112fff0c0e1f" providerId="LiveId" clId="{5437F264-445E-4A76-AFF0-B2C01211466B}" dt="2024-02-20T21:38:00.692" v="1424" actId="1076"/>
          <ac:picMkLst>
            <pc:docMk/>
            <pc:sldMk cId="1092327926" sldId="2142532548"/>
            <ac:picMk id="8" creationId="{B5C40D1A-A794-8640-AC5D-DCA41203F64A}"/>
          </ac:picMkLst>
        </pc:picChg>
        <pc:picChg chg="del mod">
          <ac:chgData name="Etienne LEVEAU" userId="4c23112fff0c0e1f" providerId="LiveId" clId="{5437F264-445E-4A76-AFF0-B2C01211466B}" dt="2024-02-20T21:28:35.555" v="927" actId="478"/>
          <ac:picMkLst>
            <pc:docMk/>
            <pc:sldMk cId="1092327926" sldId="2142532548"/>
            <ac:picMk id="12" creationId="{A5D01DF2-95D1-FB10-DC74-E6953B063F34}"/>
          </ac:picMkLst>
        </pc:picChg>
        <pc:picChg chg="mod">
          <ac:chgData name="Etienne LEVEAU" userId="4c23112fff0c0e1f" providerId="LiveId" clId="{5437F264-445E-4A76-AFF0-B2C01211466B}" dt="2024-02-20T21:28:46.918" v="931" actId="1076"/>
          <ac:picMkLst>
            <pc:docMk/>
            <pc:sldMk cId="1092327926" sldId="2142532548"/>
            <ac:picMk id="6146" creationId="{0AE1CCBA-6CE8-D3C6-189A-EFAF5621CB2E}"/>
          </ac:picMkLst>
        </pc:picChg>
      </pc:sldChg>
      <pc:sldChg chg="addSp delSp modSp add mod">
        <pc:chgData name="Etienne LEVEAU" userId="4c23112fff0c0e1f" providerId="LiveId" clId="{5437F264-445E-4A76-AFF0-B2C01211466B}" dt="2024-02-20T21:48:52.597" v="1497" actId="478"/>
        <pc:sldMkLst>
          <pc:docMk/>
          <pc:sldMk cId="3595161473" sldId="2142532549"/>
        </pc:sldMkLst>
        <pc:spChg chg="del">
          <ac:chgData name="Etienne LEVEAU" userId="4c23112fff0c0e1f" providerId="LiveId" clId="{5437F264-445E-4A76-AFF0-B2C01211466B}" dt="2024-02-20T21:48:52.597" v="1497" actId="478"/>
          <ac:spMkLst>
            <pc:docMk/>
            <pc:sldMk cId="3595161473" sldId="2142532549"/>
            <ac:spMk id="4" creationId="{AD5F8747-8BCC-FC96-01C4-BAE55BF8409A}"/>
          </ac:spMkLst>
        </pc:spChg>
        <pc:spChg chg="add mod">
          <ac:chgData name="Etienne LEVEAU" userId="4c23112fff0c0e1f" providerId="LiveId" clId="{5437F264-445E-4A76-AFF0-B2C01211466B}" dt="2024-02-20T21:48:50.703" v="1496" actId="1076"/>
          <ac:spMkLst>
            <pc:docMk/>
            <pc:sldMk cId="3595161473" sldId="2142532549"/>
            <ac:spMk id="6" creationId="{8EF5E990-6517-A952-4A9B-BDC15D24C748}"/>
          </ac:spMkLst>
        </pc:spChg>
      </pc:sldChg>
    </pc:docChg>
  </pc:docChgLst>
  <pc:docChgLst>
    <pc:chgData name="Etienne LEVEAU" userId="4c23112fff0c0e1f" providerId="LiveId" clId="{375D70B1-6B0D-45C1-B346-C88947CDDA89}"/>
    <pc:docChg chg="undo custSel addSld delSld modSld sldOrd addSection modSection">
      <pc:chgData name="Etienne LEVEAU" userId="4c23112fff0c0e1f" providerId="LiveId" clId="{375D70B1-6B0D-45C1-B346-C88947CDDA89}" dt="2024-04-09T13:36:34.080" v="19776" actId="47"/>
      <pc:docMkLst>
        <pc:docMk/>
      </pc:docMkLst>
      <pc:sldChg chg="addSp modSp mod">
        <pc:chgData name="Etienne LEVEAU" userId="4c23112fff0c0e1f" providerId="LiveId" clId="{375D70B1-6B0D-45C1-B346-C88947CDDA89}" dt="2024-03-11T14:04:56.263" v="7875" actId="14100"/>
        <pc:sldMkLst>
          <pc:docMk/>
          <pc:sldMk cId="1052838006" sldId="2142532536"/>
        </pc:sldMkLst>
        <pc:spChg chg="add mod">
          <ac:chgData name="Etienne LEVEAU" userId="4c23112fff0c0e1f" providerId="LiveId" clId="{375D70B1-6B0D-45C1-B346-C88947CDDA89}" dt="2024-03-11T14:04:56.263" v="7875" actId="14100"/>
          <ac:spMkLst>
            <pc:docMk/>
            <pc:sldMk cId="1052838006" sldId="2142532536"/>
            <ac:spMk id="3" creationId="{A2BEBEF6-7A8D-DFC4-7725-0490B7F15649}"/>
          </ac:spMkLst>
        </pc:spChg>
      </pc:sldChg>
      <pc:sldChg chg="addSp delSp modSp mod">
        <pc:chgData name="Etienne LEVEAU" userId="4c23112fff0c0e1f" providerId="LiveId" clId="{375D70B1-6B0D-45C1-B346-C88947CDDA89}" dt="2024-02-20T15:01:40.272" v="3126" actId="1076"/>
        <pc:sldMkLst>
          <pc:docMk/>
          <pc:sldMk cId="2704804437" sldId="2142532537"/>
        </pc:sldMkLst>
        <pc:spChg chg="mod">
          <ac:chgData name="Etienne LEVEAU" userId="4c23112fff0c0e1f" providerId="LiveId" clId="{375D70B1-6B0D-45C1-B346-C88947CDDA89}" dt="2024-02-20T10:55:01.206" v="31" actId="14100"/>
          <ac:spMkLst>
            <pc:docMk/>
            <pc:sldMk cId="2704804437" sldId="2142532537"/>
            <ac:spMk id="3" creationId="{09A57D7D-28DA-5759-AADF-4D8B5C0377AC}"/>
          </ac:spMkLst>
        </pc:spChg>
        <pc:spChg chg="add del mod">
          <ac:chgData name="Etienne LEVEAU" userId="4c23112fff0c0e1f" providerId="LiveId" clId="{375D70B1-6B0D-45C1-B346-C88947CDDA89}" dt="2024-02-20T14:01:23.938" v="1182" actId="478"/>
          <ac:spMkLst>
            <pc:docMk/>
            <pc:sldMk cId="2704804437" sldId="2142532537"/>
            <ac:spMk id="5" creationId="{C93DBE36-8841-B344-546C-6CC03CD4479E}"/>
          </ac:spMkLst>
        </pc:spChg>
        <pc:spChg chg="add del mod">
          <ac:chgData name="Etienne LEVEAU" userId="4c23112fff0c0e1f" providerId="LiveId" clId="{375D70B1-6B0D-45C1-B346-C88947CDDA89}" dt="2024-02-20T10:57:16.890" v="43"/>
          <ac:spMkLst>
            <pc:docMk/>
            <pc:sldMk cId="2704804437" sldId="2142532537"/>
            <ac:spMk id="6" creationId="{36AE208D-373C-A8A6-2048-C3C83908E7FE}"/>
          </ac:spMkLst>
        </pc:spChg>
        <pc:spChg chg="add mod">
          <ac:chgData name="Etienne LEVEAU" userId="4c23112fff0c0e1f" providerId="LiveId" clId="{375D70B1-6B0D-45C1-B346-C88947CDDA89}" dt="2024-02-20T11:10:41.083" v="212" actId="1076"/>
          <ac:spMkLst>
            <pc:docMk/>
            <pc:sldMk cId="2704804437" sldId="2142532537"/>
            <ac:spMk id="7" creationId="{DD5B28A3-C3A8-D846-4475-DAF4CC0925B2}"/>
          </ac:spMkLst>
        </pc:spChg>
        <pc:spChg chg="add del mod">
          <ac:chgData name="Etienne LEVEAU" userId="4c23112fff0c0e1f" providerId="LiveId" clId="{375D70B1-6B0D-45C1-B346-C88947CDDA89}" dt="2024-02-20T13:44:51.994" v="869" actId="478"/>
          <ac:spMkLst>
            <pc:docMk/>
            <pc:sldMk cId="2704804437" sldId="2142532537"/>
            <ac:spMk id="8" creationId="{C528649C-E4D3-68FF-29A9-E3AFB4E58645}"/>
          </ac:spMkLst>
        </pc:spChg>
        <pc:spChg chg="add mod">
          <ac:chgData name="Etienne LEVEAU" userId="4c23112fff0c0e1f" providerId="LiveId" clId="{375D70B1-6B0D-45C1-B346-C88947CDDA89}" dt="2024-02-20T13:57:05.817" v="1035" actId="1076"/>
          <ac:spMkLst>
            <pc:docMk/>
            <pc:sldMk cId="2704804437" sldId="2142532537"/>
            <ac:spMk id="13" creationId="{CA2F6C96-43EE-3D51-21EA-3D91974F7885}"/>
          </ac:spMkLst>
        </pc:spChg>
        <pc:spChg chg="add del mod">
          <ac:chgData name="Etienne LEVEAU" userId="4c23112fff0c0e1f" providerId="LiveId" clId="{375D70B1-6B0D-45C1-B346-C88947CDDA89}" dt="2024-02-20T13:51:40.707" v="972"/>
          <ac:spMkLst>
            <pc:docMk/>
            <pc:sldMk cId="2704804437" sldId="2142532537"/>
            <ac:spMk id="14" creationId="{BAB3657E-B592-B856-CB8F-83AB0BCBF8ED}"/>
          </ac:spMkLst>
        </pc:spChg>
        <pc:spChg chg="add mod">
          <ac:chgData name="Etienne LEVEAU" userId="4c23112fff0c0e1f" providerId="LiveId" clId="{375D70B1-6B0D-45C1-B346-C88947CDDA89}" dt="2024-02-20T14:01:36.176" v="1186" actId="114"/>
          <ac:spMkLst>
            <pc:docMk/>
            <pc:sldMk cId="2704804437" sldId="2142532537"/>
            <ac:spMk id="16" creationId="{49854B07-7746-73D6-AD89-4432FB991631}"/>
          </ac:spMkLst>
        </pc:spChg>
        <pc:spChg chg="add del">
          <ac:chgData name="Etienne LEVEAU" userId="4c23112fff0c0e1f" providerId="LiveId" clId="{375D70B1-6B0D-45C1-B346-C88947CDDA89}" dt="2024-02-20T13:46:58.840" v="926" actId="22"/>
          <ac:spMkLst>
            <pc:docMk/>
            <pc:sldMk cId="2704804437" sldId="2142532537"/>
            <ac:spMk id="18" creationId="{A5C92CE3-0C6E-B903-8652-95A10C525BF5}"/>
          </ac:spMkLst>
        </pc:spChg>
        <pc:spChg chg="add del">
          <ac:chgData name="Etienne LEVEAU" userId="4c23112fff0c0e1f" providerId="LiveId" clId="{375D70B1-6B0D-45C1-B346-C88947CDDA89}" dt="2024-02-20T13:47:08.198" v="928" actId="22"/>
          <ac:spMkLst>
            <pc:docMk/>
            <pc:sldMk cId="2704804437" sldId="2142532537"/>
            <ac:spMk id="20" creationId="{49CA6406-06C8-F8D5-CE61-731882CA1BBA}"/>
          </ac:spMkLst>
        </pc:spChg>
        <pc:spChg chg="add mod">
          <ac:chgData name="Etienne LEVEAU" userId="4c23112fff0c0e1f" providerId="LiveId" clId="{375D70B1-6B0D-45C1-B346-C88947CDDA89}" dt="2024-02-20T14:18:01.050" v="1590" actId="122"/>
          <ac:spMkLst>
            <pc:docMk/>
            <pc:sldMk cId="2704804437" sldId="2142532537"/>
            <ac:spMk id="21" creationId="{26D8C1ED-1B25-AC02-2ABA-53C9E1B940D8}"/>
          </ac:spMkLst>
        </pc:spChg>
        <pc:spChg chg="add mod">
          <ac:chgData name="Etienne LEVEAU" userId="4c23112fff0c0e1f" providerId="LiveId" clId="{375D70B1-6B0D-45C1-B346-C88947CDDA89}" dt="2024-02-20T14:17:48.279" v="1585" actId="122"/>
          <ac:spMkLst>
            <pc:docMk/>
            <pc:sldMk cId="2704804437" sldId="2142532537"/>
            <ac:spMk id="22" creationId="{AA92EA6A-B8AC-6CEF-EDAF-B030C2B524F4}"/>
          </ac:spMkLst>
        </pc:spChg>
        <pc:spChg chg="add mod">
          <ac:chgData name="Etienne LEVEAU" userId="4c23112fff0c0e1f" providerId="LiveId" clId="{375D70B1-6B0D-45C1-B346-C88947CDDA89}" dt="2024-02-20T13:56:17.320" v="1030" actId="1076"/>
          <ac:spMkLst>
            <pc:docMk/>
            <pc:sldMk cId="2704804437" sldId="2142532537"/>
            <ac:spMk id="23" creationId="{3FFCD877-962A-B195-26F7-0EC53A458297}"/>
          </ac:spMkLst>
        </pc:spChg>
        <pc:spChg chg="add mod">
          <ac:chgData name="Etienne LEVEAU" userId="4c23112fff0c0e1f" providerId="LiveId" clId="{375D70B1-6B0D-45C1-B346-C88947CDDA89}" dt="2024-02-20T15:01:40.272" v="3126" actId="1076"/>
          <ac:spMkLst>
            <pc:docMk/>
            <pc:sldMk cId="2704804437" sldId="2142532537"/>
            <ac:spMk id="24" creationId="{DCBF5348-B01D-DC6F-907F-FF19239C0BC6}"/>
          </ac:spMkLst>
        </pc:spChg>
        <pc:spChg chg="add mod">
          <ac:chgData name="Etienne LEVEAU" userId="4c23112fff0c0e1f" providerId="LiveId" clId="{375D70B1-6B0D-45C1-B346-C88947CDDA89}" dt="2024-02-20T14:13:10.073" v="1453" actId="1076"/>
          <ac:spMkLst>
            <pc:docMk/>
            <pc:sldMk cId="2704804437" sldId="2142532537"/>
            <ac:spMk id="25" creationId="{A885F8CD-8229-4997-6826-F4AF506E795F}"/>
          </ac:spMkLst>
        </pc:spChg>
        <pc:spChg chg="add mod">
          <ac:chgData name="Etienne LEVEAU" userId="4c23112fff0c0e1f" providerId="LiveId" clId="{375D70B1-6B0D-45C1-B346-C88947CDDA89}" dt="2024-02-20T14:13:13.609" v="1454" actId="14100"/>
          <ac:spMkLst>
            <pc:docMk/>
            <pc:sldMk cId="2704804437" sldId="2142532537"/>
            <ac:spMk id="26" creationId="{3FA4D887-8AF6-31C2-9BDC-E9C3A1AB0FB3}"/>
          </ac:spMkLst>
        </pc:spChg>
        <pc:picChg chg="add del mod">
          <ac:chgData name="Etienne LEVEAU" userId="4c23112fff0c0e1f" providerId="LiveId" clId="{375D70B1-6B0D-45C1-B346-C88947CDDA89}" dt="2024-02-20T13:42:54.887" v="854" actId="478"/>
          <ac:picMkLst>
            <pc:docMk/>
            <pc:sldMk cId="2704804437" sldId="2142532537"/>
            <ac:picMk id="10" creationId="{FF338563-E640-7A11-DA9F-B05983FB980C}"/>
          </ac:picMkLst>
        </pc:picChg>
        <pc:picChg chg="add del mod modCrop">
          <ac:chgData name="Etienne LEVEAU" userId="4c23112fff0c0e1f" providerId="LiveId" clId="{375D70B1-6B0D-45C1-B346-C88947CDDA89}" dt="2024-02-20T13:45:12.614" v="875" actId="478"/>
          <ac:picMkLst>
            <pc:docMk/>
            <pc:sldMk cId="2704804437" sldId="2142532537"/>
            <ac:picMk id="12" creationId="{DC8C1ADB-250C-5C20-3B67-377C7278550F}"/>
          </ac:picMkLst>
        </pc:picChg>
        <pc:picChg chg="add mod modCrop">
          <ac:chgData name="Etienne LEVEAU" userId="4c23112fff0c0e1f" providerId="LiveId" clId="{375D70B1-6B0D-45C1-B346-C88947CDDA89}" dt="2024-02-20T13:54:19.001" v="1009" actId="732"/>
          <ac:picMkLst>
            <pc:docMk/>
            <pc:sldMk cId="2704804437" sldId="2142532537"/>
            <ac:picMk id="15" creationId="{7D957605-A0CB-42CF-4A14-91465A489F30}"/>
          </ac:picMkLst>
        </pc:picChg>
        <pc:picChg chg="add mod">
          <ac:chgData name="Etienne LEVEAU" userId="4c23112fff0c0e1f" providerId="LiveId" clId="{375D70B1-6B0D-45C1-B346-C88947CDDA89}" dt="2024-02-20T11:02:26.284" v="121" actId="1076"/>
          <ac:picMkLst>
            <pc:docMk/>
            <pc:sldMk cId="2704804437" sldId="2142532537"/>
            <ac:picMk id="1026" creationId="{8BD31159-A69E-B113-6A16-EA5C7C8DD29D}"/>
          </ac:picMkLst>
        </pc:picChg>
      </pc:sldChg>
      <pc:sldChg chg="addSp delSp modSp add mod ord setBg">
        <pc:chgData name="Etienne LEVEAU" userId="4c23112fff0c0e1f" providerId="LiveId" clId="{375D70B1-6B0D-45C1-B346-C88947CDDA89}" dt="2024-03-11T12:36:22.418" v="6923" actId="478"/>
        <pc:sldMkLst>
          <pc:docMk/>
          <pc:sldMk cId="3096636286" sldId="2142532538"/>
        </pc:sldMkLst>
        <pc:spChg chg="mod">
          <ac:chgData name="Etienne LEVEAU" userId="4c23112fff0c0e1f" providerId="LiveId" clId="{375D70B1-6B0D-45C1-B346-C88947CDDA89}" dt="2024-02-20T10:53:43.396" v="25" actId="5793"/>
          <ac:spMkLst>
            <pc:docMk/>
            <pc:sldMk cId="3096636286" sldId="2142532538"/>
            <ac:spMk id="2" creationId="{34569549-32D7-B87E-D8C1-252C6B4C5A4E}"/>
          </ac:spMkLst>
        </pc:spChg>
        <pc:spChg chg="del mod">
          <ac:chgData name="Etienne LEVEAU" userId="4c23112fff0c0e1f" providerId="LiveId" clId="{375D70B1-6B0D-45C1-B346-C88947CDDA89}" dt="2024-02-20T10:54:39.226" v="30" actId="478"/>
          <ac:spMkLst>
            <pc:docMk/>
            <pc:sldMk cId="3096636286" sldId="2142532538"/>
            <ac:spMk id="4" creationId="{4418F382-FD6B-469C-66E5-1FDC0DD7845F}"/>
          </ac:spMkLst>
        </pc:spChg>
        <pc:spChg chg="add mod">
          <ac:chgData name="Etienne LEVEAU" userId="4c23112fff0c0e1f" providerId="LiveId" clId="{375D70B1-6B0D-45C1-B346-C88947CDDA89}" dt="2024-02-20T10:54:39.226" v="30" actId="478"/>
          <ac:spMkLst>
            <pc:docMk/>
            <pc:sldMk cId="3096636286" sldId="2142532538"/>
            <ac:spMk id="6" creationId="{E6EA17E2-A8FE-1A9C-1E80-6B0DE9D89EAC}"/>
          </ac:spMkLst>
        </pc:spChg>
        <pc:picChg chg="add del mod">
          <ac:chgData name="Etienne LEVEAU" userId="4c23112fff0c0e1f" providerId="LiveId" clId="{375D70B1-6B0D-45C1-B346-C88947CDDA89}" dt="2024-03-11T12:36:22.418" v="6923" actId="478"/>
          <ac:picMkLst>
            <pc:docMk/>
            <pc:sldMk cId="3096636286" sldId="2142532538"/>
            <ac:picMk id="4" creationId="{647D0853-638C-9985-5711-0933F3605561}"/>
          </ac:picMkLst>
        </pc:picChg>
      </pc:sldChg>
      <pc:sldChg chg="addSp delSp modSp add del mod ord">
        <pc:chgData name="Etienne LEVEAU" userId="4c23112fff0c0e1f" providerId="LiveId" clId="{375D70B1-6B0D-45C1-B346-C88947CDDA89}" dt="2024-04-08T09:06:21.165" v="19495" actId="47"/>
        <pc:sldMkLst>
          <pc:docMk/>
          <pc:sldMk cId="2025003005" sldId="2142532539"/>
        </pc:sldMkLst>
        <pc:spChg chg="add mod">
          <ac:chgData name="Etienne LEVEAU" userId="4c23112fff0c0e1f" providerId="LiveId" clId="{375D70B1-6B0D-45C1-B346-C88947CDDA89}" dt="2024-03-11T14:25:13.422" v="8199" actId="1076"/>
          <ac:spMkLst>
            <pc:docMk/>
            <pc:sldMk cId="2025003005" sldId="2142532539"/>
            <ac:spMk id="4" creationId="{A31E551C-1EEC-28EB-D49E-376FEB0DA208}"/>
          </ac:spMkLst>
        </pc:spChg>
        <pc:spChg chg="mod">
          <ac:chgData name="Etienne LEVEAU" userId="4c23112fff0c0e1f" providerId="LiveId" clId="{375D70B1-6B0D-45C1-B346-C88947CDDA89}" dt="2024-02-20T11:04:38.063" v="132" actId="2711"/>
          <ac:spMkLst>
            <pc:docMk/>
            <pc:sldMk cId="2025003005" sldId="2142532539"/>
            <ac:spMk id="5" creationId="{75703699-E13C-AA69-15F2-4EB874891C7C}"/>
          </ac:spMkLst>
        </pc:spChg>
        <pc:spChg chg="add mod">
          <ac:chgData name="Etienne LEVEAU" userId="4c23112fff0c0e1f" providerId="LiveId" clId="{375D70B1-6B0D-45C1-B346-C88947CDDA89}" dt="2024-02-26T15:25:55.757" v="6892"/>
          <ac:spMkLst>
            <pc:docMk/>
            <pc:sldMk cId="2025003005" sldId="2142532539"/>
            <ac:spMk id="6" creationId="{F05DBE08-C93A-71EC-A271-24CDDE3B1FC4}"/>
          </ac:spMkLst>
        </pc:spChg>
        <pc:spChg chg="mod">
          <ac:chgData name="Etienne LEVEAU" userId="4c23112fff0c0e1f" providerId="LiveId" clId="{375D70B1-6B0D-45C1-B346-C88947CDDA89}" dt="2024-02-20T11:10:32.190" v="211" actId="1076"/>
          <ac:spMkLst>
            <pc:docMk/>
            <pc:sldMk cId="2025003005" sldId="2142532539"/>
            <ac:spMk id="7" creationId="{7E397566-DC09-B7A7-3990-F8ECD6F86625}"/>
          </ac:spMkLst>
        </pc:spChg>
        <pc:spChg chg="add mod">
          <ac:chgData name="Etienne LEVEAU" userId="4c23112fff0c0e1f" providerId="LiveId" clId="{375D70B1-6B0D-45C1-B346-C88947CDDA89}" dt="2024-03-11T14:24:59.472" v="8198" actId="1036"/>
          <ac:spMkLst>
            <pc:docMk/>
            <pc:sldMk cId="2025003005" sldId="2142532539"/>
            <ac:spMk id="9" creationId="{B2E5E0D5-A7B8-8660-4F75-3DE384DB0B3D}"/>
          </ac:spMkLst>
        </pc:spChg>
        <pc:spChg chg="add mod">
          <ac:chgData name="Etienne LEVEAU" userId="4c23112fff0c0e1f" providerId="LiveId" clId="{375D70B1-6B0D-45C1-B346-C88947CDDA89}" dt="2024-03-11T14:24:53.840" v="8174" actId="1076"/>
          <ac:spMkLst>
            <pc:docMk/>
            <pc:sldMk cId="2025003005" sldId="2142532539"/>
            <ac:spMk id="11" creationId="{CD1E547E-7F44-E290-BF61-3C5D5ABC956C}"/>
          </ac:spMkLst>
        </pc:spChg>
        <pc:picChg chg="add mod">
          <ac:chgData name="Etienne LEVEAU" userId="4c23112fff0c0e1f" providerId="LiveId" clId="{375D70B1-6B0D-45C1-B346-C88947CDDA89}" dt="2024-02-20T15:05:26.457" v="3354" actId="1076"/>
          <ac:picMkLst>
            <pc:docMk/>
            <pc:sldMk cId="2025003005" sldId="2142532539"/>
            <ac:picMk id="8" creationId="{8E7437D4-91D4-DCC5-24B4-25019F1FACEB}"/>
          </ac:picMkLst>
        </pc:picChg>
        <pc:picChg chg="add mod">
          <ac:chgData name="Etienne LEVEAU" userId="4c23112fff0c0e1f" providerId="LiveId" clId="{375D70B1-6B0D-45C1-B346-C88947CDDA89}" dt="2024-02-20T15:11:46.882" v="3513" actId="1076"/>
          <ac:picMkLst>
            <pc:docMk/>
            <pc:sldMk cId="2025003005" sldId="2142532539"/>
            <ac:picMk id="10" creationId="{7D82A608-B941-0AF0-657E-6BB519AC36F4}"/>
          </ac:picMkLst>
        </pc:picChg>
        <pc:picChg chg="del">
          <ac:chgData name="Etienne LEVEAU" userId="4c23112fff0c0e1f" providerId="LiveId" clId="{375D70B1-6B0D-45C1-B346-C88947CDDA89}" dt="2024-02-20T11:05:39.125" v="136" actId="478"/>
          <ac:picMkLst>
            <pc:docMk/>
            <pc:sldMk cId="2025003005" sldId="2142532539"/>
            <ac:picMk id="1026" creationId="{88E897A3-6D5D-FECD-81C5-28A7F475A03F}"/>
          </ac:picMkLst>
        </pc:picChg>
        <pc:picChg chg="add mod">
          <ac:chgData name="Etienne LEVEAU" userId="4c23112fff0c0e1f" providerId="LiveId" clId="{375D70B1-6B0D-45C1-B346-C88947CDDA89}" dt="2024-02-20T11:05:52.580" v="140" actId="1076"/>
          <ac:picMkLst>
            <pc:docMk/>
            <pc:sldMk cId="2025003005" sldId="2142532539"/>
            <ac:picMk id="2050" creationId="{7BA6FC26-F2F1-C443-BBCA-B214958F3C1E}"/>
          </ac:picMkLst>
        </pc:picChg>
        <pc:picChg chg="add mod">
          <ac:chgData name="Etienne LEVEAU" userId="4c23112fff0c0e1f" providerId="LiveId" clId="{375D70B1-6B0D-45C1-B346-C88947CDDA89}" dt="2024-02-20T14:59:03.401" v="3073" actId="1076"/>
          <ac:picMkLst>
            <pc:docMk/>
            <pc:sldMk cId="2025003005" sldId="2142532539"/>
            <ac:picMk id="2052" creationId="{50B76773-A5D2-BD5D-5506-5FEAEC3A40AF}"/>
          </ac:picMkLst>
        </pc:picChg>
      </pc:sldChg>
      <pc:sldChg chg="addSp delSp modSp add del mod">
        <pc:chgData name="Etienne LEVEAU" userId="4c23112fff0c0e1f" providerId="LiveId" clId="{375D70B1-6B0D-45C1-B346-C88947CDDA89}" dt="2024-04-08T08:51:22.944" v="19481" actId="47"/>
        <pc:sldMkLst>
          <pc:docMk/>
          <pc:sldMk cId="2028310386" sldId="2142532540"/>
        </pc:sldMkLst>
        <pc:spChg chg="add mod">
          <ac:chgData name="Etienne LEVEAU" userId="4c23112fff0c0e1f" providerId="LiveId" clId="{375D70B1-6B0D-45C1-B346-C88947CDDA89}" dt="2024-02-20T16:09:41.892" v="5091" actId="2711"/>
          <ac:spMkLst>
            <pc:docMk/>
            <pc:sldMk cId="2028310386" sldId="2142532540"/>
            <ac:spMk id="4" creationId="{E849DBD0-ED29-F5DC-16F5-47230E465352}"/>
          </ac:spMkLst>
        </pc:spChg>
        <pc:spChg chg="mod">
          <ac:chgData name="Etienne LEVEAU" userId="4c23112fff0c0e1f" providerId="LiveId" clId="{375D70B1-6B0D-45C1-B346-C88947CDDA89}" dt="2024-02-20T11:06:14.537" v="143" actId="20577"/>
          <ac:spMkLst>
            <pc:docMk/>
            <pc:sldMk cId="2028310386" sldId="2142532540"/>
            <ac:spMk id="5" creationId="{61A0089F-B0CF-BACE-CC09-F96086737535}"/>
          </ac:spMkLst>
        </pc:spChg>
        <pc:spChg chg="add mod">
          <ac:chgData name="Etienne LEVEAU" userId="4c23112fff0c0e1f" providerId="LiveId" clId="{375D70B1-6B0D-45C1-B346-C88947CDDA89}" dt="2024-02-20T16:09:29.620" v="5089" actId="255"/>
          <ac:spMkLst>
            <pc:docMk/>
            <pc:sldMk cId="2028310386" sldId="2142532540"/>
            <ac:spMk id="6" creationId="{EFCA0F5C-2CFD-95AF-7C8A-1DB9C06827DB}"/>
          </ac:spMkLst>
        </pc:spChg>
        <pc:spChg chg="mod">
          <ac:chgData name="Etienne LEVEAU" userId="4c23112fff0c0e1f" providerId="LiveId" clId="{375D70B1-6B0D-45C1-B346-C88947CDDA89}" dt="2024-02-20T11:10:16.438" v="210" actId="1076"/>
          <ac:spMkLst>
            <pc:docMk/>
            <pc:sldMk cId="2028310386" sldId="2142532540"/>
            <ac:spMk id="7" creationId="{FB169F32-4DDF-8B82-F3D6-78BAD710FA09}"/>
          </ac:spMkLst>
        </pc:spChg>
        <pc:spChg chg="mod">
          <ac:chgData name="Etienne LEVEAU" userId="4c23112fff0c0e1f" providerId="LiveId" clId="{375D70B1-6B0D-45C1-B346-C88947CDDA89}" dt="2024-03-11T14:20:58.893" v="8155" actId="20577"/>
          <ac:spMkLst>
            <pc:docMk/>
            <pc:sldMk cId="2028310386" sldId="2142532540"/>
            <ac:spMk id="8" creationId="{7BB447AA-9D6E-C19B-72F9-07E3A5E412FD}"/>
          </ac:spMkLst>
        </pc:spChg>
        <pc:picChg chg="add mod">
          <ac:chgData name="Etienne LEVEAU" userId="4c23112fff0c0e1f" providerId="LiveId" clId="{375D70B1-6B0D-45C1-B346-C88947CDDA89}" dt="2024-02-20T16:07:40.883" v="5079" actId="1076"/>
          <ac:picMkLst>
            <pc:docMk/>
            <pc:sldMk cId="2028310386" sldId="2142532540"/>
            <ac:picMk id="9" creationId="{95735957-78AE-09F1-6602-0FBCDA3D174B}"/>
          </ac:picMkLst>
        </pc:picChg>
        <pc:picChg chg="add mod">
          <ac:chgData name="Etienne LEVEAU" userId="4c23112fff0c0e1f" providerId="LiveId" clId="{375D70B1-6B0D-45C1-B346-C88947CDDA89}" dt="2024-02-20T16:09:14.291" v="5086" actId="1076"/>
          <ac:picMkLst>
            <pc:docMk/>
            <pc:sldMk cId="2028310386" sldId="2142532540"/>
            <ac:picMk id="11" creationId="{7FDA2A90-1073-3CE8-6A3D-9A300BB7BCA4}"/>
          </ac:picMkLst>
        </pc:picChg>
        <pc:picChg chg="del">
          <ac:chgData name="Etienne LEVEAU" userId="4c23112fff0c0e1f" providerId="LiveId" clId="{375D70B1-6B0D-45C1-B346-C88947CDDA89}" dt="2024-02-20T11:08:28.967" v="151" actId="478"/>
          <ac:picMkLst>
            <pc:docMk/>
            <pc:sldMk cId="2028310386" sldId="2142532540"/>
            <ac:picMk id="1026" creationId="{F2D8AA16-FBFA-D2AC-4A65-06AF1A1249E4}"/>
          </ac:picMkLst>
        </pc:picChg>
        <pc:picChg chg="add mod">
          <ac:chgData name="Etienne LEVEAU" userId="4c23112fff0c0e1f" providerId="LiveId" clId="{375D70B1-6B0D-45C1-B346-C88947CDDA89}" dt="2024-02-20T11:08:35.196" v="159" actId="1038"/>
          <ac:picMkLst>
            <pc:docMk/>
            <pc:sldMk cId="2028310386" sldId="2142532540"/>
            <ac:picMk id="3074" creationId="{ED735831-68BB-9C46-7890-5E2F704D1B23}"/>
          </ac:picMkLst>
        </pc:picChg>
      </pc:sldChg>
      <pc:sldChg chg="addSp delSp modSp add del mod">
        <pc:chgData name="Etienne LEVEAU" userId="4c23112fff0c0e1f" providerId="LiveId" clId="{375D70B1-6B0D-45C1-B346-C88947CDDA89}" dt="2024-04-08T08:54:42.755" v="19493" actId="47"/>
        <pc:sldMkLst>
          <pc:docMk/>
          <pc:sldMk cId="3249075130" sldId="2142532541"/>
        </pc:sldMkLst>
        <pc:spChg chg="mod">
          <ac:chgData name="Etienne LEVEAU" userId="4c23112fff0c0e1f" providerId="LiveId" clId="{375D70B1-6B0D-45C1-B346-C88947CDDA89}" dt="2024-02-20T11:14:22.802" v="236" actId="20577"/>
          <ac:spMkLst>
            <pc:docMk/>
            <pc:sldMk cId="3249075130" sldId="2142532541"/>
            <ac:spMk id="5" creationId="{2571CF3E-14DB-70C9-AF6C-5F8DA3861CC3}"/>
          </ac:spMkLst>
        </pc:spChg>
        <pc:spChg chg="mod">
          <ac:chgData name="Etienne LEVEAU" userId="4c23112fff0c0e1f" providerId="LiveId" clId="{375D70B1-6B0D-45C1-B346-C88947CDDA89}" dt="2024-02-20T11:16:07.887" v="281" actId="20577"/>
          <ac:spMkLst>
            <pc:docMk/>
            <pc:sldMk cId="3249075130" sldId="2142532541"/>
            <ac:spMk id="7" creationId="{0679214C-74C1-024D-29BD-2760ECEFEE78}"/>
          </ac:spMkLst>
        </pc:spChg>
        <pc:spChg chg="del">
          <ac:chgData name="Etienne LEVEAU" userId="4c23112fff0c0e1f" providerId="LiveId" clId="{375D70B1-6B0D-45C1-B346-C88947CDDA89}" dt="2024-02-21T10:57:08.654" v="5148" actId="478"/>
          <ac:spMkLst>
            <pc:docMk/>
            <pc:sldMk cId="3249075130" sldId="2142532541"/>
            <ac:spMk id="8" creationId="{8ABC8ADD-C205-0597-67A9-5C38DC8FA994}"/>
          </ac:spMkLst>
        </pc:spChg>
        <pc:spChg chg="mod">
          <ac:chgData name="Etienne LEVEAU" userId="4c23112fff0c0e1f" providerId="LiveId" clId="{375D70B1-6B0D-45C1-B346-C88947CDDA89}" dt="2024-04-08T08:54:23.706" v="19492" actId="20577"/>
          <ac:spMkLst>
            <pc:docMk/>
            <pc:sldMk cId="3249075130" sldId="2142532541"/>
            <ac:spMk id="11" creationId="{FD7EE51D-3F4E-818F-9ED6-3DB766030E05}"/>
          </ac:spMkLst>
        </pc:spChg>
        <pc:spChg chg="add mod">
          <ac:chgData name="Etienne LEVEAU" userId="4c23112fff0c0e1f" providerId="LiveId" clId="{375D70B1-6B0D-45C1-B346-C88947CDDA89}" dt="2024-03-11T14:22:54.789" v="8156" actId="14100"/>
          <ac:spMkLst>
            <pc:docMk/>
            <pc:sldMk cId="3249075130" sldId="2142532541"/>
            <ac:spMk id="12" creationId="{8CD3F880-D74D-30E5-E1E0-3175243E2D63}"/>
          </ac:spMkLst>
        </pc:spChg>
        <pc:picChg chg="add mod">
          <ac:chgData name="Etienne LEVEAU" userId="4c23112fff0c0e1f" providerId="LiveId" clId="{375D70B1-6B0D-45C1-B346-C88947CDDA89}" dt="2024-03-12T14:21:18.535" v="11870" actId="1076"/>
          <ac:picMkLst>
            <pc:docMk/>
            <pc:sldMk cId="3249075130" sldId="2142532541"/>
            <ac:picMk id="6" creationId="{14D785C8-51A2-7948-0F90-56E463730146}"/>
          </ac:picMkLst>
        </pc:picChg>
        <pc:picChg chg="add mod">
          <ac:chgData name="Etienne LEVEAU" userId="4c23112fff0c0e1f" providerId="LiveId" clId="{375D70B1-6B0D-45C1-B346-C88947CDDA89}" dt="2024-02-21T11:03:36.223" v="5423" actId="1076"/>
          <ac:picMkLst>
            <pc:docMk/>
            <pc:sldMk cId="3249075130" sldId="2142532541"/>
            <ac:picMk id="9" creationId="{9BA946C3-9F25-10ED-DA52-6A770A24723E}"/>
          </ac:picMkLst>
        </pc:picChg>
        <pc:picChg chg="mod">
          <ac:chgData name="Etienne LEVEAU" userId="4c23112fff0c0e1f" providerId="LiveId" clId="{375D70B1-6B0D-45C1-B346-C88947CDDA89}" dt="2024-02-21T11:03:33.101" v="5422" actId="1076"/>
          <ac:picMkLst>
            <pc:docMk/>
            <pc:sldMk cId="3249075130" sldId="2142532541"/>
            <ac:picMk id="10" creationId="{DD65B6D0-022D-8E97-D1F5-94D639A62852}"/>
          </ac:picMkLst>
        </pc:picChg>
        <pc:picChg chg="add mod">
          <ac:chgData name="Etienne LEVEAU" userId="4c23112fff0c0e1f" providerId="LiveId" clId="{375D70B1-6B0D-45C1-B346-C88947CDDA89}" dt="2024-02-21T13:01:36.602" v="6102" actId="1076"/>
          <ac:picMkLst>
            <pc:docMk/>
            <pc:sldMk cId="3249075130" sldId="2142532541"/>
            <ac:picMk id="14" creationId="{911BEE1C-7B2B-1F51-EFBF-5CC78A8D69A7}"/>
          </ac:picMkLst>
        </pc:picChg>
        <pc:picChg chg="del">
          <ac:chgData name="Etienne LEVEAU" userId="4c23112fff0c0e1f" providerId="LiveId" clId="{375D70B1-6B0D-45C1-B346-C88947CDDA89}" dt="2024-02-20T11:14:30.754" v="237" actId="478"/>
          <ac:picMkLst>
            <pc:docMk/>
            <pc:sldMk cId="3249075130" sldId="2142532541"/>
            <ac:picMk id="3074" creationId="{2380F6C2-CBE7-070C-8242-66AB70FAD206}"/>
          </ac:picMkLst>
        </pc:picChg>
        <pc:picChg chg="add mod">
          <ac:chgData name="Etienne LEVEAU" userId="4c23112fff0c0e1f" providerId="LiveId" clId="{375D70B1-6B0D-45C1-B346-C88947CDDA89}" dt="2024-02-20T11:15:30.774" v="249" actId="1076"/>
          <ac:picMkLst>
            <pc:docMk/>
            <pc:sldMk cId="3249075130" sldId="2142532541"/>
            <ac:picMk id="4098" creationId="{3CE11472-BB87-D68F-A02B-EDDCB88A13EC}"/>
          </ac:picMkLst>
        </pc:picChg>
      </pc:sldChg>
      <pc:sldChg chg="addSp delSp modSp new add del mod ord">
        <pc:chgData name="Etienne LEVEAU" userId="4c23112fff0c0e1f" providerId="LiveId" clId="{375D70B1-6B0D-45C1-B346-C88947CDDA89}" dt="2024-04-08T08:46:52.832" v="19414" actId="47"/>
        <pc:sldMkLst>
          <pc:docMk/>
          <pc:sldMk cId="10279188" sldId="2142532542"/>
        </pc:sldMkLst>
        <pc:spChg chg="add mod">
          <ac:chgData name="Etienne LEVEAU" userId="4c23112fff0c0e1f" providerId="LiveId" clId="{375D70B1-6B0D-45C1-B346-C88947CDDA89}" dt="2024-04-08T08:41:43.772" v="19394"/>
          <ac:spMkLst>
            <pc:docMk/>
            <pc:sldMk cId="10279188" sldId="2142532542"/>
            <ac:spMk id="4" creationId="{01E682B7-957B-28B1-5220-5FEF99EAF9B9}"/>
          </ac:spMkLst>
        </pc:spChg>
        <pc:spChg chg="add del mod">
          <ac:chgData name="Etienne LEVEAU" userId="4c23112fff0c0e1f" providerId="LiveId" clId="{375D70B1-6B0D-45C1-B346-C88947CDDA89}" dt="2024-03-14T14:31:27.382" v="19380" actId="478"/>
          <ac:spMkLst>
            <pc:docMk/>
            <pc:sldMk cId="10279188" sldId="2142532542"/>
            <ac:spMk id="4" creationId="{5E12D2C6-1E48-21AC-3E0C-70F646EFF1B6}"/>
          </ac:spMkLst>
        </pc:spChg>
        <pc:spChg chg="add mod">
          <ac:chgData name="Etienne LEVEAU" userId="4c23112fff0c0e1f" providerId="LiveId" clId="{375D70B1-6B0D-45C1-B346-C88947CDDA89}" dt="2024-02-20T13:44:34.032" v="868" actId="1076"/>
          <ac:spMkLst>
            <pc:docMk/>
            <pc:sldMk cId="10279188" sldId="2142532542"/>
            <ac:spMk id="6" creationId="{5EED058A-546B-F031-278D-4C0FEE63FC58}"/>
          </ac:spMkLst>
        </pc:spChg>
        <pc:spChg chg="add mod">
          <ac:chgData name="Etienne LEVEAU" userId="4c23112fff0c0e1f" providerId="LiveId" clId="{375D70B1-6B0D-45C1-B346-C88947CDDA89}" dt="2024-02-20T13:43:48.895" v="864"/>
          <ac:spMkLst>
            <pc:docMk/>
            <pc:sldMk cId="10279188" sldId="2142532542"/>
            <ac:spMk id="7" creationId="{7EFA3B17-E7FF-F5A9-8338-9A2E623832FA}"/>
          </ac:spMkLst>
        </pc:spChg>
        <pc:spChg chg="add mod ord">
          <ac:chgData name="Etienne LEVEAU" userId="4c23112fff0c0e1f" providerId="LiveId" clId="{375D70B1-6B0D-45C1-B346-C88947CDDA89}" dt="2024-02-20T14:34:30.422" v="2107" actId="208"/>
          <ac:spMkLst>
            <pc:docMk/>
            <pc:sldMk cId="10279188" sldId="2142532542"/>
            <ac:spMk id="12" creationId="{DCFC3CCC-0607-FB73-7043-CDCA93C4458A}"/>
          </ac:spMkLst>
        </pc:spChg>
        <pc:spChg chg="add mod">
          <ac:chgData name="Etienne LEVEAU" userId="4c23112fff0c0e1f" providerId="LiveId" clId="{375D70B1-6B0D-45C1-B346-C88947CDDA89}" dt="2024-02-21T14:50:45.137" v="6878" actId="20577"/>
          <ac:spMkLst>
            <pc:docMk/>
            <pc:sldMk cId="10279188" sldId="2142532542"/>
            <ac:spMk id="13" creationId="{AB94D371-7364-8975-D581-80F5A3C70798}"/>
          </ac:spMkLst>
        </pc:spChg>
        <pc:spChg chg="add mod">
          <ac:chgData name="Etienne LEVEAU" userId="4c23112fff0c0e1f" providerId="LiveId" clId="{375D70B1-6B0D-45C1-B346-C88947CDDA89}" dt="2024-02-21T13:25:55.908" v="6850" actId="255"/>
          <ac:spMkLst>
            <pc:docMk/>
            <pc:sldMk cId="10279188" sldId="2142532542"/>
            <ac:spMk id="14" creationId="{55C21C08-1FA4-221E-DC3F-75A39EC19AB1}"/>
          </ac:spMkLst>
        </pc:spChg>
        <pc:picChg chg="add mod">
          <ac:chgData name="Etienne LEVEAU" userId="4c23112fff0c0e1f" providerId="LiveId" clId="{375D70B1-6B0D-45C1-B346-C88947CDDA89}" dt="2024-02-20T13:43:21.120" v="859"/>
          <ac:picMkLst>
            <pc:docMk/>
            <pc:sldMk cId="10279188" sldId="2142532542"/>
            <ac:picMk id="2" creationId="{2EDE0E8E-D543-BB75-EAB4-B8974ADB22CA}"/>
          </ac:picMkLst>
        </pc:picChg>
        <pc:picChg chg="add mod">
          <ac:chgData name="Etienne LEVEAU" userId="4c23112fff0c0e1f" providerId="LiveId" clId="{375D70B1-6B0D-45C1-B346-C88947CDDA89}" dt="2024-02-20T13:43:24.410" v="860"/>
          <ac:picMkLst>
            <pc:docMk/>
            <pc:sldMk cId="10279188" sldId="2142532542"/>
            <ac:picMk id="3" creationId="{A1F14AD0-6BB4-3539-3EED-E5A9E5E3742C}"/>
          </ac:picMkLst>
        </pc:picChg>
        <pc:picChg chg="add mod">
          <ac:chgData name="Etienne LEVEAU" userId="4c23112fff0c0e1f" providerId="LiveId" clId="{375D70B1-6B0D-45C1-B346-C88947CDDA89}" dt="2024-02-20T13:43:32.106" v="861"/>
          <ac:picMkLst>
            <pc:docMk/>
            <pc:sldMk cId="10279188" sldId="2142532542"/>
            <ac:picMk id="4" creationId="{5150C74C-D2BD-23E4-D5B1-9B1DF93B05F1}"/>
          </ac:picMkLst>
        </pc:picChg>
        <pc:picChg chg="add mod">
          <ac:chgData name="Etienne LEVEAU" userId="4c23112fff0c0e1f" providerId="LiveId" clId="{375D70B1-6B0D-45C1-B346-C88947CDDA89}" dt="2024-02-20T14:33:14.285" v="2100" actId="1037"/>
          <ac:picMkLst>
            <pc:docMk/>
            <pc:sldMk cId="10279188" sldId="2142532542"/>
            <ac:picMk id="9" creationId="{8F003D55-91AB-EC62-6305-3011BCB6DC6F}"/>
          </ac:picMkLst>
        </pc:picChg>
        <pc:picChg chg="add mod modCrop">
          <ac:chgData name="Etienne LEVEAU" userId="4c23112fff0c0e1f" providerId="LiveId" clId="{375D70B1-6B0D-45C1-B346-C88947CDDA89}" dt="2024-02-20T14:33:12.297" v="2098" actId="1037"/>
          <ac:picMkLst>
            <pc:docMk/>
            <pc:sldMk cId="10279188" sldId="2142532542"/>
            <ac:picMk id="11" creationId="{CCA5207F-5D28-BEC4-5285-DE67AFCC6803}"/>
          </ac:picMkLst>
        </pc:picChg>
      </pc:sldChg>
      <pc:sldChg chg="add del">
        <pc:chgData name="Etienne LEVEAU" userId="4c23112fff0c0e1f" providerId="LiveId" clId="{375D70B1-6B0D-45C1-B346-C88947CDDA89}" dt="2024-02-20T14:25:52.583" v="2077" actId="47"/>
        <pc:sldMkLst>
          <pc:docMk/>
          <pc:sldMk cId="3703331788" sldId="2142532543"/>
        </pc:sldMkLst>
      </pc:sldChg>
      <pc:sldChg chg="add del">
        <pc:chgData name="Etienne LEVEAU" userId="4c23112fff0c0e1f" providerId="LiveId" clId="{375D70B1-6B0D-45C1-B346-C88947CDDA89}" dt="2024-02-20T14:25:54.249" v="2078" actId="47"/>
        <pc:sldMkLst>
          <pc:docMk/>
          <pc:sldMk cId="2970168929" sldId="2142532544"/>
        </pc:sldMkLst>
      </pc:sldChg>
      <pc:sldChg chg="add del">
        <pc:chgData name="Etienne LEVEAU" userId="4c23112fff0c0e1f" providerId="LiveId" clId="{375D70B1-6B0D-45C1-B346-C88947CDDA89}" dt="2024-02-20T14:25:55.582" v="2079" actId="47"/>
        <pc:sldMkLst>
          <pc:docMk/>
          <pc:sldMk cId="1098246409" sldId="2142532545"/>
        </pc:sldMkLst>
      </pc:sldChg>
      <pc:sldChg chg="add del">
        <pc:chgData name="Etienne LEVEAU" userId="4c23112fff0c0e1f" providerId="LiveId" clId="{375D70B1-6B0D-45C1-B346-C88947CDDA89}" dt="2024-02-20T13:43:16.910" v="858" actId="2890"/>
        <pc:sldMkLst>
          <pc:docMk/>
          <pc:sldMk cId="801398437" sldId="2142532546"/>
        </pc:sldMkLst>
      </pc:sldChg>
      <pc:sldChg chg="addSp delSp modSp add del mod">
        <pc:chgData name="Etienne LEVEAU" userId="4c23112fff0c0e1f" providerId="LiveId" clId="{375D70B1-6B0D-45C1-B346-C88947CDDA89}" dt="2024-04-08T08:46:54.412" v="19415" actId="47"/>
        <pc:sldMkLst>
          <pc:docMk/>
          <pc:sldMk cId="934623366" sldId="2142532546"/>
        </pc:sldMkLst>
        <pc:spChg chg="add mod">
          <ac:chgData name="Etienne LEVEAU" userId="4c23112fff0c0e1f" providerId="LiveId" clId="{375D70B1-6B0D-45C1-B346-C88947CDDA89}" dt="2024-02-20T14:08:37.761" v="1311" actId="122"/>
          <ac:spMkLst>
            <pc:docMk/>
            <pc:sldMk cId="934623366" sldId="2142532546"/>
            <ac:spMk id="4" creationId="{FDB2A952-90F9-42DD-C841-07BC9D7D8C72}"/>
          </ac:spMkLst>
        </pc:spChg>
        <pc:spChg chg="add mod">
          <ac:chgData name="Etienne LEVEAU" userId="4c23112fff0c0e1f" providerId="LiveId" clId="{375D70B1-6B0D-45C1-B346-C88947CDDA89}" dt="2024-02-20T14:12:06.554" v="1431" actId="1037"/>
          <ac:spMkLst>
            <pc:docMk/>
            <pc:sldMk cId="934623366" sldId="2142532546"/>
            <ac:spMk id="5" creationId="{BFCC65EA-2F3B-3CA7-536F-27237223FB5E}"/>
          </ac:spMkLst>
        </pc:spChg>
        <pc:spChg chg="mod">
          <ac:chgData name="Etienne LEVEAU" userId="4c23112fff0c0e1f" providerId="LiveId" clId="{375D70B1-6B0D-45C1-B346-C88947CDDA89}" dt="2024-02-20T14:03:48.356" v="1267" actId="20577"/>
          <ac:spMkLst>
            <pc:docMk/>
            <pc:sldMk cId="934623366" sldId="2142532546"/>
            <ac:spMk id="6" creationId="{BA14A3E3-F6B9-8B9A-4B70-73A431BBE550}"/>
          </ac:spMkLst>
        </pc:spChg>
        <pc:spChg chg="add mod">
          <ac:chgData name="Etienne LEVEAU" userId="4c23112fff0c0e1f" providerId="LiveId" clId="{375D70B1-6B0D-45C1-B346-C88947CDDA89}" dt="2024-02-20T14:10:00.698" v="1323" actId="122"/>
          <ac:spMkLst>
            <pc:docMk/>
            <pc:sldMk cId="934623366" sldId="2142532546"/>
            <ac:spMk id="8" creationId="{0E14B016-3102-81BD-0991-64093E65B87A}"/>
          </ac:spMkLst>
        </pc:spChg>
        <pc:spChg chg="add mod">
          <ac:chgData name="Etienne LEVEAU" userId="4c23112fff0c0e1f" providerId="LiveId" clId="{375D70B1-6B0D-45C1-B346-C88947CDDA89}" dt="2024-04-08T08:41:42.046" v="19393"/>
          <ac:spMkLst>
            <pc:docMk/>
            <pc:sldMk cId="934623366" sldId="2142532546"/>
            <ac:spMk id="9" creationId="{0B663A8B-E722-580F-731B-625248C8C055}"/>
          </ac:spMkLst>
        </pc:spChg>
        <pc:spChg chg="add mod">
          <ac:chgData name="Etienne LEVEAU" userId="4c23112fff0c0e1f" providerId="LiveId" clId="{375D70B1-6B0D-45C1-B346-C88947CDDA89}" dt="2024-02-20T14:10:26.673" v="1330" actId="122"/>
          <ac:spMkLst>
            <pc:docMk/>
            <pc:sldMk cId="934623366" sldId="2142532546"/>
            <ac:spMk id="10" creationId="{FD48A081-59AE-5627-B8C9-960135F391A2}"/>
          </ac:spMkLst>
        </pc:spChg>
        <pc:spChg chg="add mod">
          <ac:chgData name="Etienne LEVEAU" userId="4c23112fff0c0e1f" providerId="LiveId" clId="{375D70B1-6B0D-45C1-B346-C88947CDDA89}" dt="2024-02-20T14:12:32.802" v="1448" actId="1037"/>
          <ac:spMkLst>
            <pc:docMk/>
            <pc:sldMk cId="934623366" sldId="2142532546"/>
            <ac:spMk id="52" creationId="{94FD63CF-8F3E-E65F-13AA-AD47DB74171E}"/>
          </ac:spMkLst>
        </pc:spChg>
        <pc:spChg chg="add del mod">
          <ac:chgData name="Etienne LEVEAU" userId="4c23112fff0c0e1f" providerId="LiveId" clId="{375D70B1-6B0D-45C1-B346-C88947CDDA89}" dt="2024-02-20T14:16:27.022" v="1462"/>
          <ac:spMkLst>
            <pc:docMk/>
            <pc:sldMk cId="934623366" sldId="2142532546"/>
            <ac:spMk id="53" creationId="{B5341F53-276C-D839-9CB7-F5C6A843613B}"/>
          </ac:spMkLst>
        </pc:spChg>
        <pc:spChg chg="add mod">
          <ac:chgData name="Etienne LEVEAU" userId="4c23112fff0c0e1f" providerId="LiveId" clId="{375D70B1-6B0D-45C1-B346-C88947CDDA89}" dt="2024-02-20T16:10:05.508" v="5094" actId="1076"/>
          <ac:spMkLst>
            <pc:docMk/>
            <pc:sldMk cId="934623366" sldId="2142532546"/>
            <ac:spMk id="54" creationId="{5E84DD43-6BAD-9B75-8BAF-37A1AD937A53}"/>
          </ac:spMkLst>
        </pc:spChg>
        <pc:spChg chg="add mod">
          <ac:chgData name="Etienne LEVEAU" userId="4c23112fff0c0e1f" providerId="LiveId" clId="{375D70B1-6B0D-45C1-B346-C88947CDDA89}" dt="2024-02-20T16:10:21.227" v="5097" actId="1076"/>
          <ac:spMkLst>
            <pc:docMk/>
            <pc:sldMk cId="934623366" sldId="2142532546"/>
            <ac:spMk id="55" creationId="{C62E2F15-4995-9713-8A9D-322E3DB9B71E}"/>
          </ac:spMkLst>
        </pc:spChg>
        <pc:spChg chg="add mod">
          <ac:chgData name="Etienne LEVEAU" userId="4c23112fff0c0e1f" providerId="LiveId" clId="{375D70B1-6B0D-45C1-B346-C88947CDDA89}" dt="2024-02-20T16:10:42.109" v="5100" actId="1076"/>
          <ac:spMkLst>
            <pc:docMk/>
            <pc:sldMk cId="934623366" sldId="2142532546"/>
            <ac:spMk id="56" creationId="{85236AF7-ED0F-C177-0F81-99759ACA44F5}"/>
          </ac:spMkLst>
        </pc:spChg>
        <pc:spChg chg="add mod">
          <ac:chgData name="Etienne LEVEAU" userId="4c23112fff0c0e1f" providerId="LiveId" clId="{375D70B1-6B0D-45C1-B346-C88947CDDA89}" dt="2024-02-20T16:11:27.645" v="5106" actId="1076"/>
          <ac:spMkLst>
            <pc:docMk/>
            <pc:sldMk cId="934623366" sldId="2142532546"/>
            <ac:spMk id="57" creationId="{B78DA0DA-B906-F182-EAAA-690FB40E6892}"/>
          </ac:spMkLst>
        </pc:spChg>
        <pc:picChg chg="del">
          <ac:chgData name="Etienne LEVEAU" userId="4c23112fff0c0e1f" providerId="LiveId" clId="{375D70B1-6B0D-45C1-B346-C88947CDDA89}" dt="2024-02-20T14:03:07.216" v="1188" actId="478"/>
          <ac:picMkLst>
            <pc:docMk/>
            <pc:sldMk cId="934623366" sldId="2142532546"/>
            <ac:picMk id="9" creationId="{BA97D088-8963-0FBE-8778-4A578E0BD978}"/>
          </ac:picMkLst>
        </pc:picChg>
        <pc:cxnChg chg="add del mod">
          <ac:chgData name="Etienne LEVEAU" userId="4c23112fff0c0e1f" providerId="LiveId" clId="{375D70B1-6B0D-45C1-B346-C88947CDDA89}" dt="2024-02-20T14:05:44.450" v="1283" actId="478"/>
          <ac:cxnSpMkLst>
            <pc:docMk/>
            <pc:sldMk cId="934623366" sldId="2142532546"/>
            <ac:cxnSpMk id="11" creationId="{DE170ED6-CE0C-2AE8-A63C-DEFE4C3C3CE4}"/>
          </ac:cxnSpMkLst>
        </pc:cxnChg>
        <pc:cxnChg chg="add del mod">
          <ac:chgData name="Etienne LEVEAU" userId="4c23112fff0c0e1f" providerId="LiveId" clId="{375D70B1-6B0D-45C1-B346-C88947CDDA89}" dt="2024-02-20T14:05:57.827" v="1285" actId="11529"/>
          <ac:cxnSpMkLst>
            <pc:docMk/>
            <pc:sldMk cId="934623366" sldId="2142532546"/>
            <ac:cxnSpMk id="17" creationId="{3D0A903D-F068-06C1-19BF-7AAD5AB78281}"/>
          </ac:cxnSpMkLst>
        </pc:cxnChg>
        <pc:cxnChg chg="add del mod">
          <ac:chgData name="Etienne LEVEAU" userId="4c23112fff0c0e1f" providerId="LiveId" clId="{375D70B1-6B0D-45C1-B346-C88947CDDA89}" dt="2024-02-20T14:06:14.177" v="1289" actId="11529"/>
          <ac:cxnSpMkLst>
            <pc:docMk/>
            <pc:sldMk cId="934623366" sldId="2142532546"/>
            <ac:cxnSpMk id="19" creationId="{6889DE5A-661C-E2BF-1CE2-4CE08B775692}"/>
          </ac:cxnSpMkLst>
        </pc:cxnChg>
        <pc:cxnChg chg="add del mod">
          <ac:chgData name="Etienne LEVEAU" userId="4c23112fff0c0e1f" providerId="LiveId" clId="{375D70B1-6B0D-45C1-B346-C88947CDDA89}" dt="2024-02-20T14:06:55.120" v="1293" actId="478"/>
          <ac:cxnSpMkLst>
            <pc:docMk/>
            <pc:sldMk cId="934623366" sldId="2142532546"/>
            <ac:cxnSpMk id="21" creationId="{FD9D051B-5E62-EAE0-8E56-9856E1C9234C}"/>
          </ac:cxnSpMkLst>
        </pc:cxnChg>
        <pc:cxnChg chg="add mod">
          <ac:chgData name="Etienne LEVEAU" userId="4c23112fff0c0e1f" providerId="LiveId" clId="{375D70B1-6B0D-45C1-B346-C88947CDDA89}" dt="2024-02-20T14:12:06.554" v="1431" actId="1037"/>
          <ac:cxnSpMkLst>
            <pc:docMk/>
            <pc:sldMk cId="934623366" sldId="2142532546"/>
            <ac:cxnSpMk id="23" creationId="{5B99F78D-68A0-A47D-10A0-015D090069A7}"/>
          </ac:cxnSpMkLst>
        </pc:cxnChg>
        <pc:cxnChg chg="add del mod">
          <ac:chgData name="Etienne LEVEAU" userId="4c23112fff0c0e1f" providerId="LiveId" clId="{375D70B1-6B0D-45C1-B346-C88947CDDA89}" dt="2024-02-20T14:07:27.121" v="1301" actId="478"/>
          <ac:cxnSpMkLst>
            <pc:docMk/>
            <pc:sldMk cId="934623366" sldId="2142532546"/>
            <ac:cxnSpMk id="27" creationId="{CF3AED6C-DFB3-8739-28AA-9D03A04D71DE}"/>
          </ac:cxnSpMkLst>
        </pc:cxnChg>
        <pc:cxnChg chg="add del mod">
          <ac:chgData name="Etienne LEVEAU" userId="4c23112fff0c0e1f" providerId="LiveId" clId="{375D70B1-6B0D-45C1-B346-C88947CDDA89}" dt="2024-02-20T14:11:22.272" v="1341" actId="478"/>
          <ac:cxnSpMkLst>
            <pc:docMk/>
            <pc:sldMk cId="934623366" sldId="2142532546"/>
            <ac:cxnSpMk id="30" creationId="{EE04DAD3-0BC1-982D-0EFC-BA435C7218EC}"/>
          </ac:cxnSpMkLst>
        </pc:cxnChg>
        <pc:cxnChg chg="add del mod">
          <ac:chgData name="Etienne LEVEAU" userId="4c23112fff0c0e1f" providerId="LiveId" clId="{375D70B1-6B0D-45C1-B346-C88947CDDA89}" dt="2024-02-20T14:11:21.292" v="1340" actId="478"/>
          <ac:cxnSpMkLst>
            <pc:docMk/>
            <pc:sldMk cId="934623366" sldId="2142532546"/>
            <ac:cxnSpMk id="32" creationId="{0EA248A1-5457-1DEC-F615-74CE98E0A4C6}"/>
          </ac:cxnSpMkLst>
        </pc:cxnChg>
        <pc:cxnChg chg="add mod">
          <ac:chgData name="Etienne LEVEAU" userId="4c23112fff0c0e1f" providerId="LiveId" clId="{375D70B1-6B0D-45C1-B346-C88947CDDA89}" dt="2024-02-20T14:12:06.554" v="1431" actId="1037"/>
          <ac:cxnSpMkLst>
            <pc:docMk/>
            <pc:sldMk cId="934623366" sldId="2142532546"/>
            <ac:cxnSpMk id="39" creationId="{43B00B36-940F-9B62-0DF2-177DE2F87025}"/>
          </ac:cxnSpMkLst>
        </pc:cxnChg>
        <pc:cxnChg chg="add mod">
          <ac:chgData name="Etienne LEVEAU" userId="4c23112fff0c0e1f" providerId="LiveId" clId="{375D70B1-6B0D-45C1-B346-C88947CDDA89}" dt="2024-02-20T14:11:39.952" v="1346" actId="14100"/>
          <ac:cxnSpMkLst>
            <pc:docMk/>
            <pc:sldMk cId="934623366" sldId="2142532546"/>
            <ac:cxnSpMk id="48" creationId="{CCC6019D-0E91-6A49-6651-D49036585A5C}"/>
          </ac:cxnSpMkLst>
        </pc:cxnChg>
      </pc:sldChg>
      <pc:sldChg chg="addSp delSp modSp add del mod ord">
        <pc:chgData name="Etienne LEVEAU" userId="4c23112fff0c0e1f" providerId="LiveId" clId="{375D70B1-6B0D-45C1-B346-C88947CDDA89}" dt="2024-04-08T09:06:22.534" v="19496" actId="47"/>
        <pc:sldMkLst>
          <pc:docMk/>
          <pc:sldMk cId="3113677455" sldId="2142532547"/>
        </pc:sldMkLst>
        <pc:spChg chg="mod">
          <ac:chgData name="Etienne LEVEAU" userId="4c23112fff0c0e1f" providerId="LiveId" clId="{375D70B1-6B0D-45C1-B346-C88947CDDA89}" dt="2024-02-21T13:26:41.727" v="6852" actId="1076"/>
          <ac:spMkLst>
            <pc:docMk/>
            <pc:sldMk cId="3113677455" sldId="2142532547"/>
            <ac:spMk id="4" creationId="{3F897924-47A8-BCC0-665A-2100937452F6}"/>
          </ac:spMkLst>
        </pc:spChg>
        <pc:spChg chg="add mod">
          <ac:chgData name="Etienne LEVEAU" userId="4c23112fff0c0e1f" providerId="LiveId" clId="{375D70B1-6B0D-45C1-B346-C88947CDDA89}" dt="2024-03-11T14:47:23.218" v="9383" actId="207"/>
          <ac:spMkLst>
            <pc:docMk/>
            <pc:sldMk cId="3113677455" sldId="2142532547"/>
            <ac:spMk id="10" creationId="{C651457B-AEFB-663E-CE54-608E17405DE4}"/>
          </ac:spMkLst>
        </pc:spChg>
        <pc:spChg chg="add mod">
          <ac:chgData name="Etienne LEVEAU" userId="4c23112fff0c0e1f" providerId="LiveId" clId="{375D70B1-6B0D-45C1-B346-C88947CDDA89}" dt="2024-02-20T15:52:07.786" v="4767" actId="1076"/>
          <ac:spMkLst>
            <pc:docMk/>
            <pc:sldMk cId="3113677455" sldId="2142532547"/>
            <ac:spMk id="11" creationId="{45420FF4-449C-8837-59D1-F388ADD9B508}"/>
          </ac:spMkLst>
        </pc:spChg>
        <pc:spChg chg="add mod">
          <ac:chgData name="Etienne LEVEAU" userId="4c23112fff0c0e1f" providerId="LiveId" clId="{375D70B1-6B0D-45C1-B346-C88947CDDA89}" dt="2024-02-20T15:52:13.323" v="4768" actId="1076"/>
          <ac:spMkLst>
            <pc:docMk/>
            <pc:sldMk cId="3113677455" sldId="2142532547"/>
            <ac:spMk id="12" creationId="{1117EEFA-2BB8-2150-AB29-D1FC7A64DD26}"/>
          </ac:spMkLst>
        </pc:spChg>
        <pc:spChg chg="add mod">
          <ac:chgData name="Etienne LEVEAU" userId="4c23112fff0c0e1f" providerId="LiveId" clId="{375D70B1-6B0D-45C1-B346-C88947CDDA89}" dt="2024-02-20T15:51:57.694" v="4766" actId="1076"/>
          <ac:spMkLst>
            <pc:docMk/>
            <pc:sldMk cId="3113677455" sldId="2142532547"/>
            <ac:spMk id="13" creationId="{F1A9E140-073A-51B9-403D-66FD5C3AE5AB}"/>
          </ac:spMkLst>
        </pc:spChg>
        <pc:spChg chg="add mod">
          <ac:chgData name="Etienne LEVEAU" userId="4c23112fff0c0e1f" providerId="LiveId" clId="{375D70B1-6B0D-45C1-B346-C88947CDDA89}" dt="2024-02-21T13:26:56.384" v="6854" actId="1076"/>
          <ac:spMkLst>
            <pc:docMk/>
            <pc:sldMk cId="3113677455" sldId="2142532547"/>
            <ac:spMk id="14" creationId="{DD12E3FF-1BAF-F2C1-2B61-20C0B5FAD99B}"/>
          </ac:spMkLst>
        </pc:spChg>
        <pc:picChg chg="del">
          <ac:chgData name="Etienne LEVEAU" userId="4c23112fff0c0e1f" providerId="LiveId" clId="{375D70B1-6B0D-45C1-B346-C88947CDDA89}" dt="2024-02-20T14:56:11.626" v="3066" actId="478"/>
          <ac:picMkLst>
            <pc:docMk/>
            <pc:sldMk cId="3113677455" sldId="2142532547"/>
            <ac:picMk id="8" creationId="{8F9B9142-A867-DFB2-AFEB-20BCAFB125AA}"/>
          </ac:picMkLst>
        </pc:picChg>
        <pc:picChg chg="add mod">
          <ac:chgData name="Etienne LEVEAU" userId="4c23112fff0c0e1f" providerId="LiveId" clId="{375D70B1-6B0D-45C1-B346-C88947CDDA89}" dt="2024-02-20T15:15:03.658" v="3599" actId="1076"/>
          <ac:picMkLst>
            <pc:docMk/>
            <pc:sldMk cId="3113677455" sldId="2142532547"/>
            <ac:picMk id="9" creationId="{3C92CC83-B15D-1662-6004-CE30A63D1713}"/>
          </ac:picMkLst>
        </pc:picChg>
      </pc:sldChg>
      <pc:sldChg chg="addSp delSp modSp add del mod delAnim modAnim">
        <pc:chgData name="Etienne LEVEAU" userId="4c23112fff0c0e1f" providerId="LiveId" clId="{375D70B1-6B0D-45C1-B346-C88947CDDA89}" dt="2024-04-08T08:51:24.105" v="19482" actId="47"/>
        <pc:sldMkLst>
          <pc:docMk/>
          <pc:sldMk cId="1092327926" sldId="2142532548"/>
        </pc:sldMkLst>
        <pc:spChg chg="mod">
          <ac:chgData name="Etienne LEVEAU" userId="4c23112fff0c0e1f" providerId="LiveId" clId="{375D70B1-6B0D-45C1-B346-C88947CDDA89}" dt="2024-02-20T16:04:15.773" v="5058"/>
          <ac:spMkLst>
            <pc:docMk/>
            <pc:sldMk cId="1092327926" sldId="2142532548"/>
            <ac:spMk id="4" creationId="{251FD1DA-6FCF-BDE4-5BE4-B970FECDA338}"/>
          </ac:spMkLst>
        </pc:spChg>
        <pc:spChg chg="mod">
          <ac:chgData name="Etienne LEVEAU" userId="4c23112fff0c0e1f" providerId="LiveId" clId="{375D70B1-6B0D-45C1-B346-C88947CDDA89}" dt="2024-03-11T13:07:01.621" v="6929" actId="1076"/>
          <ac:spMkLst>
            <pc:docMk/>
            <pc:sldMk cId="1092327926" sldId="2142532548"/>
            <ac:spMk id="5" creationId="{80A2D2D1-E194-8DE8-FEFF-BB0E096F9FD7}"/>
          </ac:spMkLst>
        </pc:spChg>
        <pc:spChg chg="add del">
          <ac:chgData name="Etienne LEVEAU" userId="4c23112fff0c0e1f" providerId="LiveId" clId="{375D70B1-6B0D-45C1-B346-C88947CDDA89}" dt="2024-02-20T15:57:19.833" v="5045" actId="22"/>
          <ac:spMkLst>
            <pc:docMk/>
            <pc:sldMk cId="1092327926" sldId="2142532548"/>
            <ac:spMk id="8" creationId="{BF479CD1-14B7-9DEF-CF87-7B55AAC74C93}"/>
          </ac:spMkLst>
        </pc:spChg>
        <pc:spChg chg="add del mod">
          <ac:chgData name="Etienne LEVEAU" userId="4c23112fff0c0e1f" providerId="LiveId" clId="{375D70B1-6B0D-45C1-B346-C88947CDDA89}" dt="2024-02-20T16:02:32.088" v="5056" actId="478"/>
          <ac:spMkLst>
            <pc:docMk/>
            <pc:sldMk cId="1092327926" sldId="2142532548"/>
            <ac:spMk id="10" creationId="{6A4D0D96-BC49-B7D6-FEC5-C5722ADD1A94}"/>
          </ac:spMkLst>
        </pc:spChg>
        <pc:spChg chg="add mod">
          <ac:chgData name="Etienne LEVEAU" userId="4c23112fff0c0e1f" providerId="LiveId" clId="{375D70B1-6B0D-45C1-B346-C88947CDDA89}" dt="2024-02-20T16:04:11.429" v="5057" actId="767"/>
          <ac:spMkLst>
            <pc:docMk/>
            <pc:sldMk cId="1092327926" sldId="2142532548"/>
            <ac:spMk id="13" creationId="{A7FD2373-DBCE-DBF7-ECB0-4BBE7A3D51FC}"/>
          </ac:spMkLst>
        </pc:spChg>
        <pc:picChg chg="add del mod">
          <ac:chgData name="Etienne LEVEAU" userId="4c23112fff0c0e1f" providerId="LiveId" clId="{375D70B1-6B0D-45C1-B346-C88947CDDA89}" dt="2024-02-20T16:00:12.669" v="5051" actId="478"/>
          <ac:picMkLst>
            <pc:docMk/>
            <pc:sldMk cId="1092327926" sldId="2142532548"/>
            <ac:picMk id="11" creationId="{242637B7-E6F5-E75B-4DA6-EC3C4B090B62}"/>
          </ac:picMkLst>
        </pc:picChg>
        <pc:picChg chg="add mod">
          <ac:chgData name="Etienne LEVEAU" userId="4c23112fff0c0e1f" providerId="LiveId" clId="{375D70B1-6B0D-45C1-B346-C88947CDDA89}" dt="2024-02-20T16:14:06.051" v="5112" actId="1076"/>
          <ac:picMkLst>
            <pc:docMk/>
            <pc:sldMk cId="1092327926" sldId="2142532548"/>
            <ac:picMk id="12" creationId="{A5D01DF2-95D1-FB10-DC74-E6953B063F34}"/>
          </ac:picMkLst>
        </pc:picChg>
        <pc:picChg chg="add mod">
          <ac:chgData name="Etienne LEVEAU" userId="4c23112fff0c0e1f" providerId="LiveId" clId="{375D70B1-6B0D-45C1-B346-C88947CDDA89}" dt="2024-02-20T16:13:58.586" v="5111" actId="1076"/>
          <ac:picMkLst>
            <pc:docMk/>
            <pc:sldMk cId="1092327926" sldId="2142532548"/>
            <ac:picMk id="6146" creationId="{0AE1CCBA-6CE8-D3C6-189A-EFAF5621CB2E}"/>
          </ac:picMkLst>
        </pc:picChg>
      </pc:sldChg>
      <pc:sldChg chg="addSp delSp modSp del mod">
        <pc:chgData name="Etienne LEVEAU" userId="4c23112fff0c0e1f" providerId="LiveId" clId="{375D70B1-6B0D-45C1-B346-C88947CDDA89}" dt="2024-04-08T08:54:44.886" v="19494" actId="47"/>
        <pc:sldMkLst>
          <pc:docMk/>
          <pc:sldMk cId="3595161473" sldId="2142532549"/>
        </pc:sldMkLst>
        <pc:spChg chg="mod">
          <ac:chgData name="Etienne LEVEAU" userId="4c23112fff0c0e1f" providerId="LiveId" clId="{375D70B1-6B0D-45C1-B346-C88947CDDA89}" dt="2024-03-11T13:06:46.291" v="6925" actId="1037"/>
          <ac:spMkLst>
            <pc:docMk/>
            <pc:sldMk cId="3595161473" sldId="2142532549"/>
            <ac:spMk id="3" creationId="{0EC82B6F-3B72-C93B-862A-06D2FA66CB2F}"/>
          </ac:spMkLst>
        </pc:spChg>
        <pc:spChg chg="del mod">
          <ac:chgData name="Etienne LEVEAU" userId="4c23112fff0c0e1f" providerId="LiveId" clId="{375D70B1-6B0D-45C1-B346-C88947CDDA89}" dt="2024-02-21T13:10:42.767" v="6493" actId="478"/>
          <ac:spMkLst>
            <pc:docMk/>
            <pc:sldMk cId="3595161473" sldId="2142532549"/>
            <ac:spMk id="6" creationId="{8EF5E990-6517-A952-4A9B-BDC15D24C748}"/>
          </ac:spMkLst>
        </pc:spChg>
        <pc:spChg chg="add mod">
          <ac:chgData name="Etienne LEVEAU" userId="4c23112fff0c0e1f" providerId="LiveId" clId="{375D70B1-6B0D-45C1-B346-C88947CDDA89}" dt="2024-02-21T13:24:47.481" v="6846" actId="1076"/>
          <ac:spMkLst>
            <pc:docMk/>
            <pc:sldMk cId="3595161473" sldId="2142532549"/>
            <ac:spMk id="9" creationId="{7A982D2A-D8B0-6948-B0D7-A176D5D5BC61}"/>
          </ac:spMkLst>
        </pc:spChg>
        <pc:spChg chg="add del mod">
          <ac:chgData name="Etienne LEVEAU" userId="4c23112fff0c0e1f" providerId="LiveId" clId="{375D70B1-6B0D-45C1-B346-C88947CDDA89}" dt="2024-02-21T11:16:03.531" v="5594"/>
          <ac:spMkLst>
            <pc:docMk/>
            <pc:sldMk cId="3595161473" sldId="2142532549"/>
            <ac:spMk id="10" creationId="{4C955337-08F5-C61C-8863-A2856789725A}"/>
          </ac:spMkLst>
        </pc:spChg>
        <pc:spChg chg="add del mod">
          <ac:chgData name="Etienne LEVEAU" userId="4c23112fff0c0e1f" providerId="LiveId" clId="{375D70B1-6B0D-45C1-B346-C88947CDDA89}" dt="2024-02-21T13:16:24.087" v="6684"/>
          <ac:spMkLst>
            <pc:docMk/>
            <pc:sldMk cId="3595161473" sldId="2142532549"/>
            <ac:spMk id="11" creationId="{20EFE6B7-E1BE-F1CF-9A41-2E488EE92E1E}"/>
          </ac:spMkLst>
        </pc:spChg>
        <pc:spChg chg="add del mod">
          <ac:chgData name="Etienne LEVEAU" userId="4c23112fff0c0e1f" providerId="LiveId" clId="{375D70B1-6B0D-45C1-B346-C88947CDDA89}" dt="2024-02-21T13:11:49.094" v="6535" actId="478"/>
          <ac:spMkLst>
            <pc:docMk/>
            <pc:sldMk cId="3595161473" sldId="2142532549"/>
            <ac:spMk id="14" creationId="{FA6DAAD5-975A-BA64-0264-90EBEA58F4DA}"/>
          </ac:spMkLst>
        </pc:spChg>
        <pc:spChg chg="add del mod">
          <ac:chgData name="Etienne LEVEAU" userId="4c23112fff0c0e1f" providerId="LiveId" clId="{375D70B1-6B0D-45C1-B346-C88947CDDA89}" dt="2024-02-21T13:11:48.470" v="6534" actId="478"/>
          <ac:spMkLst>
            <pc:docMk/>
            <pc:sldMk cId="3595161473" sldId="2142532549"/>
            <ac:spMk id="15" creationId="{458DA970-651B-5A7E-461A-5DD40E41E8DA}"/>
          </ac:spMkLst>
        </pc:spChg>
        <pc:spChg chg="add mod">
          <ac:chgData name="Etienne LEVEAU" userId="4c23112fff0c0e1f" providerId="LiveId" clId="{375D70B1-6B0D-45C1-B346-C88947CDDA89}" dt="2024-02-21T13:20:49.362" v="6716" actId="14100"/>
          <ac:spMkLst>
            <pc:docMk/>
            <pc:sldMk cId="3595161473" sldId="2142532549"/>
            <ac:spMk id="16" creationId="{25D8029A-80A4-FC28-7178-3A8776487758}"/>
          </ac:spMkLst>
        </pc:spChg>
        <pc:spChg chg="add del mod">
          <ac:chgData name="Etienne LEVEAU" userId="4c23112fff0c0e1f" providerId="LiveId" clId="{375D70B1-6B0D-45C1-B346-C88947CDDA89}" dt="2024-02-21T13:11:50.614" v="6536" actId="478"/>
          <ac:spMkLst>
            <pc:docMk/>
            <pc:sldMk cId="3595161473" sldId="2142532549"/>
            <ac:spMk id="17" creationId="{07534859-35DF-DDEB-94FD-8D1681810A06}"/>
          </ac:spMkLst>
        </pc:spChg>
        <pc:spChg chg="add mod">
          <ac:chgData name="Etienne LEVEAU" userId="4c23112fff0c0e1f" providerId="LiveId" clId="{375D70B1-6B0D-45C1-B346-C88947CDDA89}" dt="2024-02-21T13:19:09.503" v="6698" actId="1076"/>
          <ac:spMkLst>
            <pc:docMk/>
            <pc:sldMk cId="3595161473" sldId="2142532549"/>
            <ac:spMk id="18" creationId="{B836CDC3-40FF-0328-925C-EBE13F708570}"/>
          </ac:spMkLst>
        </pc:spChg>
        <pc:spChg chg="add mod">
          <ac:chgData name="Etienne LEVEAU" userId="4c23112fff0c0e1f" providerId="LiveId" clId="{375D70B1-6B0D-45C1-B346-C88947CDDA89}" dt="2024-02-21T13:19:03.954" v="6697" actId="1076"/>
          <ac:spMkLst>
            <pc:docMk/>
            <pc:sldMk cId="3595161473" sldId="2142532549"/>
            <ac:spMk id="19" creationId="{BD760748-8316-C26A-361D-97F25A37B091}"/>
          </ac:spMkLst>
        </pc:spChg>
        <pc:spChg chg="add mod">
          <ac:chgData name="Etienne LEVEAU" userId="4c23112fff0c0e1f" providerId="LiveId" clId="{375D70B1-6B0D-45C1-B346-C88947CDDA89}" dt="2024-02-21T13:18:59.681" v="6696" actId="1076"/>
          <ac:spMkLst>
            <pc:docMk/>
            <pc:sldMk cId="3595161473" sldId="2142532549"/>
            <ac:spMk id="20" creationId="{3F421A7C-CE5A-1127-834C-7F2C41A27B1C}"/>
          </ac:spMkLst>
        </pc:spChg>
        <pc:picChg chg="add mod">
          <ac:chgData name="Etienne LEVEAU" userId="4c23112fff0c0e1f" providerId="LiveId" clId="{375D70B1-6B0D-45C1-B346-C88947CDDA89}" dt="2024-02-21T13:24:42.377" v="6845" actId="1076"/>
          <ac:picMkLst>
            <pc:docMk/>
            <pc:sldMk cId="3595161473" sldId="2142532549"/>
            <ac:picMk id="8" creationId="{0F2CDFBA-FA38-90D9-0DAF-7F34126086A1}"/>
          </ac:picMkLst>
        </pc:picChg>
        <pc:picChg chg="add mod">
          <ac:chgData name="Etienne LEVEAU" userId="4c23112fff0c0e1f" providerId="LiveId" clId="{375D70B1-6B0D-45C1-B346-C88947CDDA89}" dt="2024-02-21T13:20:12.585" v="6708" actId="1076"/>
          <ac:picMkLst>
            <pc:docMk/>
            <pc:sldMk cId="3595161473" sldId="2142532549"/>
            <ac:picMk id="13" creationId="{C631F727-36FF-B097-5A1E-1DF27BEDDE59}"/>
          </ac:picMkLst>
        </pc:picChg>
        <pc:cxnChg chg="add">
          <ac:chgData name="Etienne LEVEAU" userId="4c23112fff0c0e1f" providerId="LiveId" clId="{375D70B1-6B0D-45C1-B346-C88947CDDA89}" dt="2024-02-21T13:20:44.229" v="6714" actId="11529"/>
          <ac:cxnSpMkLst>
            <pc:docMk/>
            <pc:sldMk cId="3595161473" sldId="2142532549"/>
            <ac:cxnSpMk id="22" creationId="{D8E0AC6E-7B7F-4BD8-D865-00E529F34C90}"/>
          </ac:cxnSpMkLst>
        </pc:cxnChg>
        <pc:cxnChg chg="add">
          <ac:chgData name="Etienne LEVEAU" userId="4c23112fff0c0e1f" providerId="LiveId" clId="{375D70B1-6B0D-45C1-B346-C88947CDDA89}" dt="2024-02-21T13:20:55.957" v="6717" actId="11529"/>
          <ac:cxnSpMkLst>
            <pc:docMk/>
            <pc:sldMk cId="3595161473" sldId="2142532549"/>
            <ac:cxnSpMk id="24" creationId="{B39EC5C5-A14C-F447-B126-8D347B1702D5}"/>
          </ac:cxnSpMkLst>
        </pc:cxnChg>
        <pc:cxnChg chg="add">
          <ac:chgData name="Etienne LEVEAU" userId="4c23112fff0c0e1f" providerId="LiveId" clId="{375D70B1-6B0D-45C1-B346-C88947CDDA89}" dt="2024-02-21T13:21:14.892" v="6718" actId="11529"/>
          <ac:cxnSpMkLst>
            <pc:docMk/>
            <pc:sldMk cId="3595161473" sldId="2142532549"/>
            <ac:cxnSpMk id="26" creationId="{88EDC97C-87DD-A46D-C134-6AC8639B4BC5}"/>
          </ac:cxnSpMkLst>
        </pc:cxnChg>
        <pc:cxnChg chg="add">
          <ac:chgData name="Etienne LEVEAU" userId="4c23112fff0c0e1f" providerId="LiveId" clId="{375D70B1-6B0D-45C1-B346-C88947CDDA89}" dt="2024-02-21T13:21:21.473" v="6719" actId="11529"/>
          <ac:cxnSpMkLst>
            <pc:docMk/>
            <pc:sldMk cId="3595161473" sldId="2142532549"/>
            <ac:cxnSpMk id="28" creationId="{9D7F5E30-5A6E-999D-7297-548547BC5D7A}"/>
          </ac:cxnSpMkLst>
        </pc:cxnChg>
      </pc:sldChg>
      <pc:sldChg chg="addSp modSp new mod ord">
        <pc:chgData name="Etienne LEVEAU" userId="4c23112fff0c0e1f" providerId="LiveId" clId="{375D70B1-6B0D-45C1-B346-C88947CDDA89}" dt="2024-04-08T08:43:49.022" v="19413"/>
        <pc:sldMkLst>
          <pc:docMk/>
          <pc:sldMk cId="1154821181" sldId="2142532550"/>
        </pc:sldMkLst>
        <pc:spChg chg="add mod">
          <ac:chgData name="Etienne LEVEAU" userId="4c23112fff0c0e1f" providerId="LiveId" clId="{375D70B1-6B0D-45C1-B346-C88947CDDA89}" dt="2024-03-11T14:11:59.658" v="7979" actId="1037"/>
          <ac:spMkLst>
            <pc:docMk/>
            <pc:sldMk cId="1154821181" sldId="2142532550"/>
            <ac:spMk id="2" creationId="{A810E6B5-94E6-1EC9-DCB2-5A1D9D1407E1}"/>
          </ac:spMkLst>
        </pc:spChg>
        <pc:spChg chg="add mod">
          <ac:chgData name="Etienne LEVEAU" userId="4c23112fff0c0e1f" providerId="LiveId" clId="{375D70B1-6B0D-45C1-B346-C88947CDDA89}" dt="2024-03-11T13:07:20.525" v="6941" actId="20577"/>
          <ac:spMkLst>
            <pc:docMk/>
            <pc:sldMk cId="1154821181" sldId="2142532550"/>
            <ac:spMk id="3" creationId="{71836589-3C74-34BB-F103-F09B51E97893}"/>
          </ac:spMkLst>
        </pc:spChg>
        <pc:spChg chg="add mod">
          <ac:chgData name="Etienne LEVEAU" userId="4c23112fff0c0e1f" providerId="LiveId" clId="{375D70B1-6B0D-45C1-B346-C88947CDDA89}" dt="2024-04-08T08:43:49.022" v="19413"/>
          <ac:spMkLst>
            <pc:docMk/>
            <pc:sldMk cId="1154821181" sldId="2142532550"/>
            <ac:spMk id="6" creationId="{806B6632-B8E3-733E-917B-4F7D5B0A0030}"/>
          </ac:spMkLst>
        </pc:spChg>
        <pc:graphicFrameChg chg="add mod modGraphic">
          <ac:chgData name="Etienne LEVEAU" userId="4c23112fff0c0e1f" providerId="LiveId" clId="{375D70B1-6B0D-45C1-B346-C88947CDDA89}" dt="2024-03-14T09:12:49.655" v="19279" actId="2711"/>
          <ac:graphicFrameMkLst>
            <pc:docMk/>
            <pc:sldMk cId="1154821181" sldId="2142532550"/>
            <ac:graphicFrameMk id="4" creationId="{B7B1F81A-09C2-7843-E21F-8EAB3C17EAF5}"/>
          </ac:graphicFrameMkLst>
        </pc:graphicFrameChg>
        <pc:picChg chg="add mod">
          <ac:chgData name="Etienne LEVEAU" userId="4c23112fff0c0e1f" providerId="LiveId" clId="{375D70B1-6B0D-45C1-B346-C88947CDDA89}" dt="2024-03-11T14:52:01.516" v="9509"/>
          <ac:picMkLst>
            <pc:docMk/>
            <pc:sldMk cId="1154821181" sldId="2142532550"/>
            <ac:picMk id="5" creationId="{AA1D6A54-1AA5-0493-AE83-4DB3510AC63C}"/>
          </ac:picMkLst>
        </pc:picChg>
      </pc:sldChg>
      <pc:sldChg chg="addSp delSp modSp new del mod ord setBg">
        <pc:chgData name="Etienne LEVEAU" userId="4c23112fff0c0e1f" providerId="LiveId" clId="{375D70B1-6B0D-45C1-B346-C88947CDDA89}" dt="2024-04-08T09:22:49.718" v="19643" actId="47"/>
        <pc:sldMkLst>
          <pc:docMk/>
          <pc:sldMk cId="237041344" sldId="2142532551"/>
        </pc:sldMkLst>
        <pc:spChg chg="add mod">
          <ac:chgData name="Etienne LEVEAU" userId="4c23112fff0c0e1f" providerId="LiveId" clId="{375D70B1-6B0D-45C1-B346-C88947CDDA89}" dt="2024-03-11T14:05:08.555" v="7877" actId="14100"/>
          <ac:spMkLst>
            <pc:docMk/>
            <pc:sldMk cId="237041344" sldId="2142532551"/>
            <ac:spMk id="10" creationId="{EEBCB01C-2C13-6431-E461-6D0A1B518BB2}"/>
          </ac:spMkLst>
        </pc:spChg>
        <pc:spChg chg="add del mod">
          <ac:chgData name="Etienne LEVEAU" userId="4c23112fff0c0e1f" providerId="LiveId" clId="{375D70B1-6B0D-45C1-B346-C88947CDDA89}" dt="2024-03-11T14:06:11.544" v="7886" actId="478"/>
          <ac:spMkLst>
            <pc:docMk/>
            <pc:sldMk cId="237041344" sldId="2142532551"/>
            <ac:spMk id="11" creationId="{44C5E8F3-9B66-6178-184E-C1AF92BB456D}"/>
          </ac:spMkLst>
        </pc:spChg>
        <pc:spChg chg="add del mod">
          <ac:chgData name="Etienne LEVEAU" userId="4c23112fff0c0e1f" providerId="LiveId" clId="{375D70B1-6B0D-45C1-B346-C88947CDDA89}" dt="2024-03-11T14:06:20.210" v="7889" actId="478"/>
          <ac:spMkLst>
            <pc:docMk/>
            <pc:sldMk cId="237041344" sldId="2142532551"/>
            <ac:spMk id="12" creationId="{846F41ED-4F7E-1FEB-F9CD-8A068A90944B}"/>
          </ac:spMkLst>
        </pc:spChg>
        <pc:spChg chg="add mod">
          <ac:chgData name="Etienne LEVEAU" userId="4c23112fff0c0e1f" providerId="LiveId" clId="{375D70B1-6B0D-45C1-B346-C88947CDDA89}" dt="2024-03-11T14:06:40.711" v="7901" actId="255"/>
          <ac:spMkLst>
            <pc:docMk/>
            <pc:sldMk cId="237041344" sldId="2142532551"/>
            <ac:spMk id="14" creationId="{0CFC29CD-2933-90FC-5984-D6444CA77A74}"/>
          </ac:spMkLst>
        </pc:spChg>
        <pc:graphicFrameChg chg="add mod modGraphic">
          <ac:chgData name="Etienne LEVEAU" userId="4c23112fff0c0e1f" providerId="LiveId" clId="{375D70B1-6B0D-45C1-B346-C88947CDDA89}" dt="2024-03-12T11:11:51.887" v="11705" actId="1037"/>
          <ac:graphicFrameMkLst>
            <pc:docMk/>
            <pc:sldMk cId="237041344" sldId="2142532551"/>
            <ac:graphicFrameMk id="3" creationId="{B53C8678-D606-DD68-D56D-FBB506E1DAF7}"/>
          </ac:graphicFrameMkLst>
        </pc:graphicFrameChg>
        <pc:graphicFrameChg chg="add mod modGraphic">
          <ac:chgData name="Etienne LEVEAU" userId="4c23112fff0c0e1f" providerId="LiveId" clId="{375D70B1-6B0D-45C1-B346-C88947CDDA89}" dt="2024-03-12T11:12:00.528" v="11720" actId="1076"/>
          <ac:graphicFrameMkLst>
            <pc:docMk/>
            <pc:sldMk cId="237041344" sldId="2142532551"/>
            <ac:graphicFrameMk id="4" creationId="{9F46E1E0-A756-9A98-A980-2466BD5886BD}"/>
          </ac:graphicFrameMkLst>
        </pc:graphicFrameChg>
        <pc:graphicFrameChg chg="add mod modGraphic">
          <ac:chgData name="Etienne LEVEAU" userId="4c23112fff0c0e1f" providerId="LiveId" clId="{375D70B1-6B0D-45C1-B346-C88947CDDA89}" dt="2024-03-12T11:11:51.887" v="11705" actId="1037"/>
          <ac:graphicFrameMkLst>
            <pc:docMk/>
            <pc:sldMk cId="237041344" sldId="2142532551"/>
            <ac:graphicFrameMk id="5" creationId="{90A77499-0A32-E0BE-9636-396CBA5F493D}"/>
          </ac:graphicFrameMkLst>
        </pc:graphicFrameChg>
        <pc:graphicFrameChg chg="add mod modGraphic">
          <ac:chgData name="Etienne LEVEAU" userId="4c23112fff0c0e1f" providerId="LiveId" clId="{375D70B1-6B0D-45C1-B346-C88947CDDA89}" dt="2024-03-12T11:12:26.548" v="11721" actId="1076"/>
          <ac:graphicFrameMkLst>
            <pc:docMk/>
            <pc:sldMk cId="237041344" sldId="2142532551"/>
            <ac:graphicFrameMk id="7" creationId="{397026C8-A1DE-A991-4C71-1A38689778E3}"/>
          </ac:graphicFrameMkLst>
        </pc:graphicFrameChg>
        <pc:graphicFrameChg chg="add mod modGraphic">
          <ac:chgData name="Etienne LEVEAU" userId="4c23112fff0c0e1f" providerId="LiveId" clId="{375D70B1-6B0D-45C1-B346-C88947CDDA89}" dt="2024-03-12T11:19:14.494" v="11800" actId="1076"/>
          <ac:graphicFrameMkLst>
            <pc:docMk/>
            <pc:sldMk cId="237041344" sldId="2142532551"/>
            <ac:graphicFrameMk id="8" creationId="{AC47C7B3-86AA-07A7-5588-1C0E576D52AD}"/>
          </ac:graphicFrameMkLst>
        </pc:graphicFrameChg>
        <pc:graphicFrameChg chg="add mod modGraphic">
          <ac:chgData name="Etienne LEVEAU" userId="4c23112fff0c0e1f" providerId="LiveId" clId="{375D70B1-6B0D-45C1-B346-C88947CDDA89}" dt="2024-03-12T11:12:31.478" v="11722" actId="1076"/>
          <ac:graphicFrameMkLst>
            <pc:docMk/>
            <pc:sldMk cId="237041344" sldId="2142532551"/>
            <ac:graphicFrameMk id="9" creationId="{2AB4965B-F050-ED05-60CD-CD8F666D0EAE}"/>
          </ac:graphicFrameMkLst>
        </pc:graphicFrameChg>
        <pc:graphicFrameChg chg="add mod modGraphic">
          <ac:chgData name="Etienne LEVEAU" userId="4c23112fff0c0e1f" providerId="LiveId" clId="{375D70B1-6B0D-45C1-B346-C88947CDDA89}" dt="2024-03-12T11:24:41.561" v="11863" actId="1076"/>
          <ac:graphicFrameMkLst>
            <pc:docMk/>
            <pc:sldMk cId="237041344" sldId="2142532551"/>
            <ac:graphicFrameMk id="12" creationId="{37D92D3A-B920-CB79-514D-05FCEAB0B217}"/>
          </ac:graphicFrameMkLst>
        </pc:graphicFrameChg>
        <pc:graphicFrameChg chg="add mod modGraphic">
          <ac:chgData name="Etienne LEVEAU" userId="4c23112fff0c0e1f" providerId="LiveId" clId="{375D70B1-6B0D-45C1-B346-C88947CDDA89}" dt="2024-03-12T11:19:18.790" v="11801" actId="1076"/>
          <ac:graphicFrameMkLst>
            <pc:docMk/>
            <pc:sldMk cId="237041344" sldId="2142532551"/>
            <ac:graphicFrameMk id="16" creationId="{30D7D9AA-BA8F-9081-A5E9-F9A86808FB38}"/>
          </ac:graphicFrameMkLst>
        </pc:graphicFrameChg>
        <pc:picChg chg="add mod">
          <ac:chgData name="Etienne LEVEAU" userId="4c23112fff0c0e1f" providerId="LiveId" clId="{375D70B1-6B0D-45C1-B346-C88947CDDA89}" dt="2024-03-12T11:25:06.108" v="11864"/>
          <ac:picMkLst>
            <pc:docMk/>
            <pc:sldMk cId="237041344" sldId="2142532551"/>
            <ac:picMk id="13" creationId="{56231E2B-4F93-063A-F773-1F2DF25CE509}"/>
          </ac:picMkLst>
        </pc:picChg>
      </pc:sldChg>
      <pc:sldChg chg="addSp modSp add del mod ord">
        <pc:chgData name="Etienne LEVEAU" userId="4c23112fff0c0e1f" providerId="LiveId" clId="{375D70B1-6B0D-45C1-B346-C88947CDDA89}" dt="2024-04-08T09:22:18.879" v="19635" actId="47"/>
        <pc:sldMkLst>
          <pc:docMk/>
          <pc:sldMk cId="1454518923" sldId="2142532552"/>
        </pc:sldMkLst>
        <pc:spChg chg="mod">
          <ac:chgData name="Etienne LEVEAU" userId="4c23112fff0c0e1f" providerId="LiveId" clId="{375D70B1-6B0D-45C1-B346-C88947CDDA89}" dt="2024-03-11T15:41:46.209" v="9602" actId="255"/>
          <ac:spMkLst>
            <pc:docMk/>
            <pc:sldMk cId="1454518923" sldId="2142532552"/>
            <ac:spMk id="2" creationId="{34569549-32D7-B87E-D8C1-252C6B4C5A4E}"/>
          </ac:spMkLst>
        </pc:spChg>
        <pc:spChg chg="add mod">
          <ac:chgData name="Etienne LEVEAU" userId="4c23112fff0c0e1f" providerId="LiveId" clId="{375D70B1-6B0D-45C1-B346-C88947CDDA89}" dt="2024-03-11T14:28:29.543" v="9087" actId="14100"/>
          <ac:spMkLst>
            <pc:docMk/>
            <pc:sldMk cId="1454518923" sldId="2142532552"/>
            <ac:spMk id="5" creationId="{AE9E6B54-E128-0D64-7B3D-DDE6A213CAF8}"/>
          </ac:spMkLst>
        </pc:spChg>
        <pc:picChg chg="add mod">
          <ac:chgData name="Etienne LEVEAU" userId="4c23112fff0c0e1f" providerId="LiveId" clId="{375D70B1-6B0D-45C1-B346-C88947CDDA89}" dt="2024-03-11T14:02:51.868" v="7834"/>
          <ac:picMkLst>
            <pc:docMk/>
            <pc:sldMk cId="1454518923" sldId="2142532552"/>
            <ac:picMk id="4" creationId="{6F74AFD1-56FD-FDB4-659E-A199EBCCCC81}"/>
          </ac:picMkLst>
        </pc:picChg>
      </pc:sldChg>
      <pc:sldChg chg="addSp delSp modSp add del mod ord">
        <pc:chgData name="Etienne LEVEAU" userId="4c23112fff0c0e1f" providerId="LiveId" clId="{375D70B1-6B0D-45C1-B346-C88947CDDA89}" dt="2024-04-08T09:22:24.990" v="19636" actId="47"/>
        <pc:sldMkLst>
          <pc:docMk/>
          <pc:sldMk cId="2680931040" sldId="2142532553"/>
        </pc:sldMkLst>
        <pc:spChg chg="mod">
          <ac:chgData name="Etienne LEVEAU" userId="4c23112fff0c0e1f" providerId="LiveId" clId="{375D70B1-6B0D-45C1-B346-C88947CDDA89}" dt="2024-03-11T15:41:52.379" v="9603" actId="255"/>
          <ac:spMkLst>
            <pc:docMk/>
            <pc:sldMk cId="2680931040" sldId="2142532553"/>
            <ac:spMk id="2" creationId="{34569549-32D7-B87E-D8C1-252C6B4C5A4E}"/>
          </ac:spMkLst>
        </pc:spChg>
        <pc:spChg chg="add mod">
          <ac:chgData name="Etienne LEVEAU" userId="4c23112fff0c0e1f" providerId="LiveId" clId="{375D70B1-6B0D-45C1-B346-C88947CDDA89}" dt="2024-03-11T14:28:37.355" v="9088"/>
          <ac:spMkLst>
            <pc:docMk/>
            <pc:sldMk cId="2680931040" sldId="2142532553"/>
            <ac:spMk id="7" creationId="{9F29E8FC-1067-75A0-72AD-4759DE641D3E}"/>
          </ac:spMkLst>
        </pc:spChg>
        <pc:picChg chg="del">
          <ac:chgData name="Etienne LEVEAU" userId="4c23112fff0c0e1f" providerId="LiveId" clId="{375D70B1-6B0D-45C1-B346-C88947CDDA89}" dt="2024-03-11T14:03:17.348" v="7838" actId="478"/>
          <ac:picMkLst>
            <pc:docMk/>
            <pc:sldMk cId="2680931040" sldId="2142532553"/>
            <ac:picMk id="4" creationId="{6F74AFD1-56FD-FDB4-659E-A199EBCCCC81}"/>
          </ac:picMkLst>
        </pc:picChg>
        <pc:picChg chg="add mod">
          <ac:chgData name="Etienne LEVEAU" userId="4c23112fff0c0e1f" providerId="LiveId" clId="{375D70B1-6B0D-45C1-B346-C88947CDDA89}" dt="2024-03-11T14:03:26.961" v="7842"/>
          <ac:picMkLst>
            <pc:docMk/>
            <pc:sldMk cId="2680931040" sldId="2142532553"/>
            <ac:picMk id="5" creationId="{765B93E6-37F1-7614-E6B0-304FA6145E7F}"/>
          </ac:picMkLst>
        </pc:picChg>
      </pc:sldChg>
      <pc:sldChg chg="addSp delSp modSp add del mod ord">
        <pc:chgData name="Etienne LEVEAU" userId="4c23112fff0c0e1f" providerId="LiveId" clId="{375D70B1-6B0D-45C1-B346-C88947CDDA89}" dt="2024-04-08T09:22:28.517" v="19637" actId="47"/>
        <pc:sldMkLst>
          <pc:docMk/>
          <pc:sldMk cId="4019281832" sldId="2142532554"/>
        </pc:sldMkLst>
        <pc:spChg chg="mod">
          <ac:chgData name="Etienne LEVEAU" userId="4c23112fff0c0e1f" providerId="LiveId" clId="{375D70B1-6B0D-45C1-B346-C88947CDDA89}" dt="2024-03-11T15:42:04.052" v="9604" actId="255"/>
          <ac:spMkLst>
            <pc:docMk/>
            <pc:sldMk cId="4019281832" sldId="2142532554"/>
            <ac:spMk id="2" creationId="{34569549-32D7-B87E-D8C1-252C6B4C5A4E}"/>
          </ac:spMkLst>
        </pc:spChg>
        <pc:spChg chg="add mod">
          <ac:chgData name="Etienne LEVEAU" userId="4c23112fff0c0e1f" providerId="LiveId" clId="{375D70B1-6B0D-45C1-B346-C88947CDDA89}" dt="2024-03-11T14:28:40.081" v="9089"/>
          <ac:spMkLst>
            <pc:docMk/>
            <pc:sldMk cId="4019281832" sldId="2142532554"/>
            <ac:spMk id="7" creationId="{BB57AF70-7F12-D069-36C2-45ED2E8518A9}"/>
          </ac:spMkLst>
        </pc:spChg>
        <pc:picChg chg="add mod">
          <ac:chgData name="Etienne LEVEAU" userId="4c23112fff0c0e1f" providerId="LiveId" clId="{375D70B1-6B0D-45C1-B346-C88947CDDA89}" dt="2024-03-11T14:03:53.066" v="7859"/>
          <ac:picMkLst>
            <pc:docMk/>
            <pc:sldMk cId="4019281832" sldId="2142532554"/>
            <ac:picMk id="4" creationId="{0FD568A4-F8C3-04E9-14DC-D73A5425728B}"/>
          </ac:picMkLst>
        </pc:picChg>
        <pc:picChg chg="del">
          <ac:chgData name="Etienne LEVEAU" userId="4c23112fff0c0e1f" providerId="LiveId" clId="{375D70B1-6B0D-45C1-B346-C88947CDDA89}" dt="2024-03-11T14:03:52.264" v="7858" actId="478"/>
          <ac:picMkLst>
            <pc:docMk/>
            <pc:sldMk cId="4019281832" sldId="2142532554"/>
            <ac:picMk id="5" creationId="{765B93E6-37F1-7614-E6B0-304FA6145E7F}"/>
          </ac:picMkLst>
        </pc:picChg>
      </pc:sldChg>
      <pc:sldChg chg="addSp delSp modSp add del mod ord">
        <pc:chgData name="Etienne LEVEAU" userId="4c23112fff0c0e1f" providerId="LiveId" clId="{375D70B1-6B0D-45C1-B346-C88947CDDA89}" dt="2024-04-08T09:22:32.353" v="19638" actId="47"/>
        <pc:sldMkLst>
          <pc:docMk/>
          <pc:sldMk cId="3146237592" sldId="2142532555"/>
        </pc:sldMkLst>
        <pc:spChg chg="mod">
          <ac:chgData name="Etienne LEVEAU" userId="4c23112fff0c0e1f" providerId="LiveId" clId="{375D70B1-6B0D-45C1-B346-C88947CDDA89}" dt="2024-03-11T15:42:09.469" v="9605" actId="255"/>
          <ac:spMkLst>
            <pc:docMk/>
            <pc:sldMk cId="3146237592" sldId="2142532555"/>
            <ac:spMk id="2" creationId="{34569549-32D7-B87E-D8C1-252C6B4C5A4E}"/>
          </ac:spMkLst>
        </pc:spChg>
        <pc:spChg chg="add mod">
          <ac:chgData name="Etienne LEVEAU" userId="4c23112fff0c0e1f" providerId="LiveId" clId="{375D70B1-6B0D-45C1-B346-C88947CDDA89}" dt="2024-03-11T14:28:42.298" v="9090"/>
          <ac:spMkLst>
            <pc:docMk/>
            <pc:sldMk cId="3146237592" sldId="2142532555"/>
            <ac:spMk id="8" creationId="{44BA6A98-4A49-81BA-15AC-D6D3F02B90FF}"/>
          </ac:spMkLst>
        </pc:spChg>
        <pc:picChg chg="del">
          <ac:chgData name="Etienne LEVEAU" userId="4c23112fff0c0e1f" providerId="LiveId" clId="{375D70B1-6B0D-45C1-B346-C88947CDDA89}" dt="2024-03-11T14:04:23.241" v="7871" actId="478"/>
          <ac:picMkLst>
            <pc:docMk/>
            <pc:sldMk cId="3146237592" sldId="2142532555"/>
            <ac:picMk id="4" creationId="{0FD568A4-F8C3-04E9-14DC-D73A5425728B}"/>
          </ac:picMkLst>
        </pc:picChg>
        <pc:picChg chg="add mod">
          <ac:chgData name="Etienne LEVEAU" userId="4c23112fff0c0e1f" providerId="LiveId" clId="{375D70B1-6B0D-45C1-B346-C88947CDDA89}" dt="2024-03-11T14:04:25.103" v="7872"/>
          <ac:picMkLst>
            <pc:docMk/>
            <pc:sldMk cId="3146237592" sldId="2142532555"/>
            <ac:picMk id="5" creationId="{27778FA2-1539-BF49-3B95-F7D72A871CCF}"/>
          </ac:picMkLst>
        </pc:picChg>
        <pc:picChg chg="add mod">
          <ac:chgData name="Etienne LEVEAU" userId="4c23112fff0c0e1f" providerId="LiveId" clId="{375D70B1-6B0D-45C1-B346-C88947CDDA89}" dt="2024-03-11T14:04:31.318" v="7873"/>
          <ac:picMkLst>
            <pc:docMk/>
            <pc:sldMk cId="3146237592" sldId="2142532555"/>
            <ac:picMk id="7" creationId="{180F3B08-CD8B-A476-5314-DED5DE56279D}"/>
          </ac:picMkLst>
        </pc:picChg>
      </pc:sldChg>
      <pc:sldChg chg="delSp modSp add del mod ord">
        <pc:chgData name="Etienne LEVEAU" userId="4c23112fff0c0e1f" providerId="LiveId" clId="{375D70B1-6B0D-45C1-B346-C88947CDDA89}" dt="2024-04-08T09:22:47.557" v="19642" actId="47"/>
        <pc:sldMkLst>
          <pc:docMk/>
          <pc:sldMk cId="2435674030" sldId="2142532556"/>
        </pc:sldMkLst>
        <pc:spChg chg="mod">
          <ac:chgData name="Etienne LEVEAU" userId="4c23112fff0c0e1f" providerId="LiveId" clId="{375D70B1-6B0D-45C1-B346-C88947CDDA89}" dt="2024-03-11T15:42:15.461" v="9606" actId="255"/>
          <ac:spMkLst>
            <pc:docMk/>
            <pc:sldMk cId="2435674030" sldId="2142532556"/>
            <ac:spMk id="2" creationId="{34569549-32D7-B87E-D8C1-252C6B4C5A4E}"/>
          </ac:spMkLst>
        </pc:spChg>
        <pc:picChg chg="del">
          <ac:chgData name="Etienne LEVEAU" userId="4c23112fff0c0e1f" providerId="LiveId" clId="{375D70B1-6B0D-45C1-B346-C88947CDDA89}" dt="2024-03-11T14:31:42.049" v="9153" actId="478"/>
          <ac:picMkLst>
            <pc:docMk/>
            <pc:sldMk cId="2435674030" sldId="2142532556"/>
            <ac:picMk id="5" creationId="{27778FA2-1539-BF49-3B95-F7D72A871CCF}"/>
          </ac:picMkLst>
        </pc:picChg>
        <pc:picChg chg="del">
          <ac:chgData name="Etienne LEVEAU" userId="4c23112fff0c0e1f" providerId="LiveId" clId="{375D70B1-6B0D-45C1-B346-C88947CDDA89}" dt="2024-03-11T14:31:41.365" v="9152" actId="478"/>
          <ac:picMkLst>
            <pc:docMk/>
            <pc:sldMk cId="2435674030" sldId="2142532556"/>
            <ac:picMk id="7" creationId="{180F3B08-CD8B-A476-5314-DED5DE56279D}"/>
          </ac:picMkLst>
        </pc:picChg>
      </pc:sldChg>
      <pc:sldChg chg="addSp delSp modSp add del mod">
        <pc:chgData name="Etienne LEVEAU" userId="4c23112fff0c0e1f" providerId="LiveId" clId="{375D70B1-6B0D-45C1-B346-C88947CDDA89}" dt="2024-03-11T14:59:00.330" v="9601" actId="47"/>
        <pc:sldMkLst>
          <pc:docMk/>
          <pc:sldMk cId="1669400009" sldId="2142532557"/>
        </pc:sldMkLst>
        <pc:spChg chg="mod">
          <ac:chgData name="Etienne LEVEAU" userId="4c23112fff0c0e1f" providerId="LiveId" clId="{375D70B1-6B0D-45C1-B346-C88947CDDA89}" dt="2024-03-11T14:51:03.132" v="9508" actId="14100"/>
          <ac:spMkLst>
            <pc:docMk/>
            <pc:sldMk cId="1669400009" sldId="2142532557"/>
            <ac:spMk id="2" creationId="{A810E6B5-94E6-1EC9-DCB2-5A1D9D1407E1}"/>
          </ac:spMkLst>
        </pc:spChg>
        <pc:spChg chg="mod">
          <ac:chgData name="Etienne LEVEAU" userId="4c23112fff0c0e1f" providerId="LiveId" clId="{375D70B1-6B0D-45C1-B346-C88947CDDA89}" dt="2024-03-11T14:34:27.948" v="9212" actId="20577"/>
          <ac:spMkLst>
            <pc:docMk/>
            <pc:sldMk cId="1669400009" sldId="2142532557"/>
            <ac:spMk id="3" creationId="{71836589-3C74-34BB-F103-F09B51E97893}"/>
          </ac:spMkLst>
        </pc:spChg>
        <pc:spChg chg="add mod">
          <ac:chgData name="Etienne LEVEAU" userId="4c23112fff0c0e1f" providerId="LiveId" clId="{375D70B1-6B0D-45C1-B346-C88947CDDA89}" dt="2024-03-11T14:48:16.952" v="9401" actId="1036"/>
          <ac:spMkLst>
            <pc:docMk/>
            <pc:sldMk cId="1669400009" sldId="2142532557"/>
            <ac:spMk id="5" creationId="{EC6E271F-2314-42C3-EDDA-B20411C8A8B3}"/>
          </ac:spMkLst>
        </pc:spChg>
        <pc:spChg chg="add mod">
          <ac:chgData name="Etienne LEVEAU" userId="4c23112fff0c0e1f" providerId="LiveId" clId="{375D70B1-6B0D-45C1-B346-C88947CDDA89}" dt="2024-03-11T14:48:16.952" v="9401" actId="1036"/>
          <ac:spMkLst>
            <pc:docMk/>
            <pc:sldMk cId="1669400009" sldId="2142532557"/>
            <ac:spMk id="22" creationId="{AB68BDA5-EECB-12A3-6E44-35963ACE2F3A}"/>
          </ac:spMkLst>
        </pc:spChg>
        <pc:spChg chg="add mod">
          <ac:chgData name="Etienne LEVEAU" userId="4c23112fff0c0e1f" providerId="LiveId" clId="{375D70B1-6B0D-45C1-B346-C88947CDDA89}" dt="2024-03-11T14:48:16.952" v="9401" actId="1036"/>
          <ac:spMkLst>
            <pc:docMk/>
            <pc:sldMk cId="1669400009" sldId="2142532557"/>
            <ac:spMk id="23" creationId="{71FF0A3F-DE2E-0ACA-BA8A-F0FBB3E0A16D}"/>
          </ac:spMkLst>
        </pc:spChg>
        <pc:spChg chg="add mod">
          <ac:chgData name="Etienne LEVEAU" userId="4c23112fff0c0e1f" providerId="LiveId" clId="{375D70B1-6B0D-45C1-B346-C88947CDDA89}" dt="2024-03-11T14:48:16.952" v="9401" actId="1036"/>
          <ac:spMkLst>
            <pc:docMk/>
            <pc:sldMk cId="1669400009" sldId="2142532557"/>
            <ac:spMk id="24" creationId="{AB93F0A9-5AF2-91C7-535E-B3F7EC875D2D}"/>
          </ac:spMkLst>
        </pc:spChg>
        <pc:spChg chg="add mod">
          <ac:chgData name="Etienne LEVEAU" userId="4c23112fff0c0e1f" providerId="LiveId" clId="{375D70B1-6B0D-45C1-B346-C88947CDDA89}" dt="2024-03-11T14:48:16.952" v="9401" actId="1036"/>
          <ac:spMkLst>
            <pc:docMk/>
            <pc:sldMk cId="1669400009" sldId="2142532557"/>
            <ac:spMk id="25" creationId="{3BD964DD-56A3-7809-2DDC-1266AFF3DF42}"/>
          </ac:spMkLst>
        </pc:spChg>
        <pc:spChg chg="add mod">
          <ac:chgData name="Etienne LEVEAU" userId="4c23112fff0c0e1f" providerId="LiveId" clId="{375D70B1-6B0D-45C1-B346-C88947CDDA89}" dt="2024-03-11T14:48:16.952" v="9401" actId="1036"/>
          <ac:spMkLst>
            <pc:docMk/>
            <pc:sldMk cId="1669400009" sldId="2142532557"/>
            <ac:spMk id="26" creationId="{A97B3F34-B8C9-6799-39C7-2784D212C665}"/>
          </ac:spMkLst>
        </pc:spChg>
        <pc:spChg chg="add mod">
          <ac:chgData name="Etienne LEVEAU" userId="4c23112fff0c0e1f" providerId="LiveId" clId="{375D70B1-6B0D-45C1-B346-C88947CDDA89}" dt="2024-03-11T14:48:16.952" v="9401" actId="1036"/>
          <ac:spMkLst>
            <pc:docMk/>
            <pc:sldMk cId="1669400009" sldId="2142532557"/>
            <ac:spMk id="27" creationId="{18878926-0F9A-C4A0-6755-46BF712132DF}"/>
          </ac:spMkLst>
        </pc:spChg>
        <pc:spChg chg="add mod">
          <ac:chgData name="Etienne LEVEAU" userId="4c23112fff0c0e1f" providerId="LiveId" clId="{375D70B1-6B0D-45C1-B346-C88947CDDA89}" dt="2024-03-11T14:52:25.273" v="9545" actId="5793"/>
          <ac:spMkLst>
            <pc:docMk/>
            <pc:sldMk cId="1669400009" sldId="2142532557"/>
            <ac:spMk id="29" creationId="{582F0E0E-8187-5596-45EB-0CE98B27B0F6}"/>
          </ac:spMkLst>
        </pc:spChg>
        <pc:spChg chg="add mod">
          <ac:chgData name="Etienne LEVEAU" userId="4c23112fff0c0e1f" providerId="LiveId" clId="{375D70B1-6B0D-45C1-B346-C88947CDDA89}" dt="2024-03-11T14:58:20.185" v="9600" actId="20577"/>
          <ac:spMkLst>
            <pc:docMk/>
            <pc:sldMk cId="1669400009" sldId="2142532557"/>
            <ac:spMk id="30" creationId="{FAF50D48-7A34-4A7A-894F-B43C65BFA41F}"/>
          </ac:spMkLst>
        </pc:spChg>
        <pc:graphicFrameChg chg="del">
          <ac:chgData name="Etienne LEVEAU" userId="4c23112fff0c0e1f" providerId="LiveId" clId="{375D70B1-6B0D-45C1-B346-C88947CDDA89}" dt="2024-03-11T14:33:44.831" v="9190" actId="478"/>
          <ac:graphicFrameMkLst>
            <pc:docMk/>
            <pc:sldMk cId="1669400009" sldId="2142532557"/>
            <ac:graphicFrameMk id="4" creationId="{B7B1F81A-09C2-7843-E21F-8EAB3C17EAF5}"/>
          </ac:graphicFrameMkLst>
        </pc:graphicFrameChg>
        <pc:picChg chg="add mod">
          <ac:chgData name="Etienne LEVEAU" userId="4c23112fff0c0e1f" providerId="LiveId" clId="{375D70B1-6B0D-45C1-B346-C88947CDDA89}" dt="2024-03-11T14:52:03.274" v="9510"/>
          <ac:picMkLst>
            <pc:docMk/>
            <pc:sldMk cId="1669400009" sldId="2142532557"/>
            <ac:picMk id="28" creationId="{3E4C3489-8EEB-B785-AD95-5E56E56B619D}"/>
          </ac:picMkLst>
        </pc:picChg>
        <pc:cxnChg chg="add mod">
          <ac:chgData name="Etienne LEVEAU" userId="4c23112fff0c0e1f" providerId="LiveId" clId="{375D70B1-6B0D-45C1-B346-C88947CDDA89}" dt="2024-03-11T14:48:16.952" v="9401" actId="1036"/>
          <ac:cxnSpMkLst>
            <pc:docMk/>
            <pc:sldMk cId="1669400009" sldId="2142532557"/>
            <ac:cxnSpMk id="7" creationId="{94F8365F-7F36-ADB1-1DD9-9A0FEF27C86F}"/>
          </ac:cxnSpMkLst>
        </pc:cxnChg>
        <pc:cxnChg chg="add mod">
          <ac:chgData name="Etienne LEVEAU" userId="4c23112fff0c0e1f" providerId="LiveId" clId="{375D70B1-6B0D-45C1-B346-C88947CDDA89}" dt="2024-03-11T14:48:16.952" v="9401" actId="1036"/>
          <ac:cxnSpMkLst>
            <pc:docMk/>
            <pc:sldMk cId="1669400009" sldId="2142532557"/>
            <ac:cxnSpMk id="10" creationId="{590DBD1C-E6E1-21A1-6A24-72EC37D3C689}"/>
          </ac:cxnSpMkLst>
        </pc:cxnChg>
        <pc:cxnChg chg="add mod">
          <ac:chgData name="Etienne LEVEAU" userId="4c23112fff0c0e1f" providerId="LiveId" clId="{375D70B1-6B0D-45C1-B346-C88947CDDA89}" dt="2024-03-11T14:48:16.952" v="9401" actId="1036"/>
          <ac:cxnSpMkLst>
            <pc:docMk/>
            <pc:sldMk cId="1669400009" sldId="2142532557"/>
            <ac:cxnSpMk id="12" creationId="{52A08184-EDC1-B763-A11E-DA7B8F7A385A}"/>
          </ac:cxnSpMkLst>
        </pc:cxnChg>
      </pc:sldChg>
      <pc:sldChg chg="addSp modSp add del mod ord">
        <pc:chgData name="Etienne LEVEAU" userId="4c23112fff0c0e1f" providerId="LiveId" clId="{375D70B1-6B0D-45C1-B346-C88947CDDA89}" dt="2024-03-14T09:13:43.951" v="19280" actId="47"/>
        <pc:sldMkLst>
          <pc:docMk/>
          <pc:sldMk cId="1822991705" sldId="2142532558"/>
        </pc:sldMkLst>
        <pc:spChg chg="mod">
          <ac:chgData name="Etienne LEVEAU" userId="4c23112fff0c0e1f" providerId="LiveId" clId="{375D70B1-6B0D-45C1-B346-C88947CDDA89}" dt="2024-03-11T14:34:44.134" v="9251" actId="20577"/>
          <ac:spMkLst>
            <pc:docMk/>
            <pc:sldMk cId="1822991705" sldId="2142532558"/>
            <ac:spMk id="3" creationId="{71836589-3C74-34BB-F103-F09B51E97893}"/>
          </ac:spMkLst>
        </pc:spChg>
        <pc:graphicFrameChg chg="add mod modGraphic">
          <ac:chgData name="Etienne LEVEAU" userId="4c23112fff0c0e1f" providerId="LiveId" clId="{375D70B1-6B0D-45C1-B346-C88947CDDA89}" dt="2024-03-11T14:50:44.554" v="9506" actId="20577"/>
          <ac:graphicFrameMkLst>
            <pc:docMk/>
            <pc:sldMk cId="1822991705" sldId="2142532558"/>
            <ac:graphicFrameMk id="4" creationId="{8D8BAE30-2053-D262-9E66-6F83540FD307}"/>
          </ac:graphicFrameMkLst>
        </pc:graphicFrameChg>
        <pc:picChg chg="add mod">
          <ac:chgData name="Etienne LEVEAU" userId="4c23112fff0c0e1f" providerId="LiveId" clId="{375D70B1-6B0D-45C1-B346-C88947CDDA89}" dt="2024-03-11T14:52:05.006" v="9511"/>
          <ac:picMkLst>
            <pc:docMk/>
            <pc:sldMk cId="1822991705" sldId="2142532558"/>
            <ac:picMk id="5" creationId="{0CC2C33B-ED4E-DB2F-E800-87B2AF6BFFEE}"/>
          </ac:picMkLst>
        </pc:picChg>
      </pc:sldChg>
      <pc:sldChg chg="addSp delSp modSp add mod ord">
        <pc:chgData name="Etienne LEVEAU" userId="4c23112fff0c0e1f" providerId="LiveId" clId="{375D70B1-6B0D-45C1-B346-C88947CDDA89}" dt="2024-04-08T09:55:20.110" v="19768" actId="20577"/>
        <pc:sldMkLst>
          <pc:docMk/>
          <pc:sldMk cId="3883423904" sldId="2142532559"/>
        </pc:sldMkLst>
        <pc:spChg chg="del">
          <ac:chgData name="Etienne LEVEAU" userId="4c23112fff0c0e1f" providerId="LiveId" clId="{375D70B1-6B0D-45C1-B346-C88947CDDA89}" dt="2024-03-12T08:42:39.757" v="9611" actId="478"/>
          <ac:spMkLst>
            <pc:docMk/>
            <pc:sldMk cId="3883423904" sldId="2142532559"/>
            <ac:spMk id="4" creationId="{5E12D2C6-1E48-21AC-3E0C-70F646EFF1B6}"/>
          </ac:spMkLst>
        </pc:spChg>
        <pc:spChg chg="add mod">
          <ac:chgData name="Etienne LEVEAU" userId="4c23112fff0c0e1f" providerId="LiveId" clId="{375D70B1-6B0D-45C1-B346-C88947CDDA89}" dt="2024-04-08T08:41:47.413" v="19396"/>
          <ac:spMkLst>
            <pc:docMk/>
            <pc:sldMk cId="3883423904" sldId="2142532559"/>
            <ac:spMk id="4" creationId="{C5B7939A-9FF0-B9B1-D29E-A9AFA5963E82}"/>
          </ac:spMkLst>
        </pc:spChg>
        <pc:spChg chg="add mod">
          <ac:chgData name="Etienne LEVEAU" userId="4c23112fff0c0e1f" providerId="LiveId" clId="{375D70B1-6B0D-45C1-B346-C88947CDDA89}" dt="2024-03-14T09:14:50.747" v="19282" actId="255"/>
          <ac:spMkLst>
            <pc:docMk/>
            <pc:sldMk cId="3883423904" sldId="2142532559"/>
            <ac:spMk id="5" creationId="{7089A6FF-55EE-AD91-179B-276E60921A09}"/>
          </ac:spMkLst>
        </pc:spChg>
        <pc:spChg chg="mod">
          <ac:chgData name="Etienne LEVEAU" userId="4c23112fff0c0e1f" providerId="LiveId" clId="{375D70B1-6B0D-45C1-B346-C88947CDDA89}" dt="2024-04-08T09:55:20.110" v="19768" actId="20577"/>
          <ac:spMkLst>
            <pc:docMk/>
            <pc:sldMk cId="3883423904" sldId="2142532559"/>
            <ac:spMk id="6" creationId="{5EED058A-546B-F031-278D-4C0FEE63FC58}"/>
          </ac:spMkLst>
        </pc:spChg>
        <pc:spChg chg="add del mod">
          <ac:chgData name="Etienne LEVEAU" userId="4c23112fff0c0e1f" providerId="LiveId" clId="{375D70B1-6B0D-45C1-B346-C88947CDDA89}" dt="2024-04-08T08:47:12.712" v="19421" actId="478"/>
          <ac:spMkLst>
            <pc:docMk/>
            <pc:sldMk cId="3883423904" sldId="2142532559"/>
            <ac:spMk id="8" creationId="{5C988719-2DDA-67BC-6691-DA2C0C9BFCE5}"/>
          </ac:spMkLst>
        </pc:spChg>
        <pc:spChg chg="add mod">
          <ac:chgData name="Etienne LEVEAU" userId="4c23112fff0c0e1f" providerId="LiveId" clId="{375D70B1-6B0D-45C1-B346-C88947CDDA89}" dt="2024-04-08T08:47:16.513" v="19423" actId="1076"/>
          <ac:spMkLst>
            <pc:docMk/>
            <pc:sldMk cId="3883423904" sldId="2142532559"/>
            <ac:spMk id="9" creationId="{3B65A44D-BCCF-54C0-55E1-48960C0630D5}"/>
          </ac:spMkLst>
        </pc:spChg>
        <pc:spChg chg="add del mod ord">
          <ac:chgData name="Etienne LEVEAU" userId="4c23112fff0c0e1f" providerId="LiveId" clId="{375D70B1-6B0D-45C1-B346-C88947CDDA89}" dt="2024-03-12T10:22:40.782" v="11052" actId="478"/>
          <ac:spMkLst>
            <pc:docMk/>
            <pc:sldMk cId="3883423904" sldId="2142532559"/>
            <ac:spMk id="10" creationId="{1473ECC4-34CA-49F5-9690-F4716F85961F}"/>
          </ac:spMkLst>
        </pc:spChg>
        <pc:spChg chg="add mod">
          <ac:chgData name="Etienne LEVEAU" userId="4c23112fff0c0e1f" providerId="LiveId" clId="{375D70B1-6B0D-45C1-B346-C88947CDDA89}" dt="2024-04-08T08:47:16.513" v="19423" actId="1076"/>
          <ac:spMkLst>
            <pc:docMk/>
            <pc:sldMk cId="3883423904" sldId="2142532559"/>
            <ac:spMk id="10" creationId="{3CCB1D51-B4E6-6B0D-1CD4-A55A2DA0509F}"/>
          </ac:spMkLst>
        </pc:spChg>
        <pc:spChg chg="add mod">
          <ac:chgData name="Etienne LEVEAU" userId="4c23112fff0c0e1f" providerId="LiveId" clId="{375D70B1-6B0D-45C1-B346-C88947CDDA89}" dt="2024-04-08T08:47:16.513" v="19423" actId="1076"/>
          <ac:spMkLst>
            <pc:docMk/>
            <pc:sldMk cId="3883423904" sldId="2142532559"/>
            <ac:spMk id="11" creationId="{13064044-4661-B6F0-C636-F0DC3AB915B0}"/>
          </ac:spMkLst>
        </pc:spChg>
        <pc:spChg chg="del">
          <ac:chgData name="Etienne LEVEAU" userId="4c23112fff0c0e1f" providerId="LiveId" clId="{375D70B1-6B0D-45C1-B346-C88947CDDA89}" dt="2024-03-12T08:42:39.757" v="9611" actId="478"/>
          <ac:spMkLst>
            <pc:docMk/>
            <pc:sldMk cId="3883423904" sldId="2142532559"/>
            <ac:spMk id="12" creationId="{DCFC3CCC-0607-FB73-7043-CDCA93C4458A}"/>
          </ac:spMkLst>
        </pc:spChg>
        <pc:spChg chg="del">
          <ac:chgData name="Etienne LEVEAU" userId="4c23112fff0c0e1f" providerId="LiveId" clId="{375D70B1-6B0D-45C1-B346-C88947CDDA89}" dt="2024-03-12T08:42:39.757" v="9611" actId="478"/>
          <ac:spMkLst>
            <pc:docMk/>
            <pc:sldMk cId="3883423904" sldId="2142532559"/>
            <ac:spMk id="13" creationId="{AB94D371-7364-8975-D581-80F5A3C70798}"/>
          </ac:spMkLst>
        </pc:spChg>
        <pc:spChg chg="del">
          <ac:chgData name="Etienne LEVEAU" userId="4c23112fff0c0e1f" providerId="LiveId" clId="{375D70B1-6B0D-45C1-B346-C88947CDDA89}" dt="2024-03-12T08:42:39.757" v="9611" actId="478"/>
          <ac:spMkLst>
            <pc:docMk/>
            <pc:sldMk cId="3883423904" sldId="2142532559"/>
            <ac:spMk id="14" creationId="{55C21C08-1FA4-221E-DC3F-75A39EC19AB1}"/>
          </ac:spMkLst>
        </pc:spChg>
        <pc:spChg chg="add del mod">
          <ac:chgData name="Etienne LEVEAU" userId="4c23112fff0c0e1f" providerId="LiveId" clId="{375D70B1-6B0D-45C1-B346-C88947CDDA89}" dt="2024-04-08T08:47:11.382" v="19420" actId="478"/>
          <ac:spMkLst>
            <pc:docMk/>
            <pc:sldMk cId="3883423904" sldId="2142532559"/>
            <ac:spMk id="15" creationId="{6ACF01EF-4546-9263-F495-A2B53D8BF452}"/>
          </ac:spMkLst>
        </pc:spChg>
        <pc:spChg chg="add mod">
          <ac:chgData name="Etienne LEVEAU" userId="4c23112fff0c0e1f" providerId="LiveId" clId="{375D70B1-6B0D-45C1-B346-C88947CDDA89}" dt="2024-03-14T09:14:50.747" v="19282" actId="255"/>
          <ac:spMkLst>
            <pc:docMk/>
            <pc:sldMk cId="3883423904" sldId="2142532559"/>
            <ac:spMk id="16" creationId="{820F8E04-AA78-89D9-EABC-494A0CE2A9A4}"/>
          </ac:spMkLst>
        </pc:spChg>
        <pc:spChg chg="add mod">
          <ac:chgData name="Etienne LEVEAU" userId="4c23112fff0c0e1f" providerId="LiveId" clId="{375D70B1-6B0D-45C1-B346-C88947CDDA89}" dt="2024-03-14T09:14:50.747" v="19282" actId="255"/>
          <ac:spMkLst>
            <pc:docMk/>
            <pc:sldMk cId="3883423904" sldId="2142532559"/>
            <ac:spMk id="17" creationId="{1623AB23-F9A2-C677-120F-531245701B60}"/>
          </ac:spMkLst>
        </pc:spChg>
        <pc:spChg chg="add mod">
          <ac:chgData name="Etienne LEVEAU" userId="4c23112fff0c0e1f" providerId="LiveId" clId="{375D70B1-6B0D-45C1-B346-C88947CDDA89}" dt="2024-03-14T09:14:50.747" v="19282" actId="255"/>
          <ac:spMkLst>
            <pc:docMk/>
            <pc:sldMk cId="3883423904" sldId="2142532559"/>
            <ac:spMk id="18" creationId="{61D5953D-E5EE-6A82-AC3D-AFF0D4BD4E99}"/>
          </ac:spMkLst>
        </pc:spChg>
        <pc:spChg chg="add mod">
          <ac:chgData name="Etienne LEVEAU" userId="4c23112fff0c0e1f" providerId="LiveId" clId="{375D70B1-6B0D-45C1-B346-C88947CDDA89}" dt="2024-03-14T09:15:00.149" v="19284" actId="255"/>
          <ac:spMkLst>
            <pc:docMk/>
            <pc:sldMk cId="3883423904" sldId="2142532559"/>
            <ac:spMk id="19" creationId="{B1D29665-E1A3-1E9C-00A5-53D1DA47423D}"/>
          </ac:spMkLst>
        </pc:spChg>
        <pc:picChg chg="del">
          <ac:chgData name="Etienne LEVEAU" userId="4c23112fff0c0e1f" providerId="LiveId" clId="{375D70B1-6B0D-45C1-B346-C88947CDDA89}" dt="2024-03-12T08:42:39.757" v="9611" actId="478"/>
          <ac:picMkLst>
            <pc:docMk/>
            <pc:sldMk cId="3883423904" sldId="2142532559"/>
            <ac:picMk id="9" creationId="{8F003D55-91AB-EC62-6305-3011BCB6DC6F}"/>
          </ac:picMkLst>
        </pc:picChg>
        <pc:picChg chg="del">
          <ac:chgData name="Etienne LEVEAU" userId="4c23112fff0c0e1f" providerId="LiveId" clId="{375D70B1-6B0D-45C1-B346-C88947CDDA89}" dt="2024-03-12T08:42:39.757" v="9611" actId="478"/>
          <ac:picMkLst>
            <pc:docMk/>
            <pc:sldMk cId="3883423904" sldId="2142532559"/>
            <ac:picMk id="11" creationId="{CCA5207F-5D28-BEC4-5285-DE67AFCC6803}"/>
          </ac:picMkLst>
        </pc:picChg>
        <pc:cxnChg chg="add mod">
          <ac:chgData name="Etienne LEVEAU" userId="4c23112fff0c0e1f" providerId="LiveId" clId="{375D70B1-6B0D-45C1-B346-C88947CDDA89}" dt="2024-03-12T08:59:33.171" v="10051" actId="1076"/>
          <ac:cxnSpMkLst>
            <pc:docMk/>
            <pc:sldMk cId="3883423904" sldId="2142532559"/>
            <ac:cxnSpMk id="21" creationId="{1B570787-D6B7-B723-2C5F-D5A97C1EF671}"/>
          </ac:cxnSpMkLst>
        </pc:cxnChg>
        <pc:cxnChg chg="add mod">
          <ac:chgData name="Etienne LEVEAU" userId="4c23112fff0c0e1f" providerId="LiveId" clId="{375D70B1-6B0D-45C1-B346-C88947CDDA89}" dt="2024-03-12T08:59:12.235" v="10049" actId="1076"/>
          <ac:cxnSpMkLst>
            <pc:docMk/>
            <pc:sldMk cId="3883423904" sldId="2142532559"/>
            <ac:cxnSpMk id="23" creationId="{BDE68467-67D5-8744-B986-B6D4FBCFD8CF}"/>
          </ac:cxnSpMkLst>
        </pc:cxnChg>
        <pc:cxnChg chg="add mod">
          <ac:chgData name="Etienne LEVEAU" userId="4c23112fff0c0e1f" providerId="LiveId" clId="{375D70B1-6B0D-45C1-B346-C88947CDDA89}" dt="2024-03-12T08:59:39.323" v="10052" actId="1076"/>
          <ac:cxnSpMkLst>
            <pc:docMk/>
            <pc:sldMk cId="3883423904" sldId="2142532559"/>
            <ac:cxnSpMk id="27" creationId="{9E5913E3-B4B8-D121-42A3-5AC8310F2718}"/>
          </ac:cxnSpMkLst>
        </pc:cxnChg>
      </pc:sldChg>
      <pc:sldChg chg="addSp delSp modSp add mod ord">
        <pc:chgData name="Etienne LEVEAU" userId="4c23112fff0c0e1f" providerId="LiveId" clId="{375D70B1-6B0D-45C1-B346-C88947CDDA89}" dt="2024-04-08T09:55:30.789" v="19769" actId="20577"/>
        <pc:sldMkLst>
          <pc:docMk/>
          <pc:sldMk cId="1854542223" sldId="2142532560"/>
        </pc:sldMkLst>
        <pc:spChg chg="add mod">
          <ac:chgData name="Etienne LEVEAU" userId="4c23112fff0c0e1f" providerId="LiveId" clId="{375D70B1-6B0D-45C1-B346-C88947CDDA89}" dt="2024-04-08T08:51:44.496" v="19484" actId="207"/>
          <ac:spMkLst>
            <pc:docMk/>
            <pc:sldMk cId="1854542223" sldId="2142532560"/>
            <ac:spMk id="4" creationId="{AE7BF98E-6ED3-0C2B-818F-1DE38A3C6986}"/>
          </ac:spMkLst>
        </pc:spChg>
        <pc:spChg chg="mod">
          <ac:chgData name="Etienne LEVEAU" userId="4c23112fff0c0e1f" providerId="LiveId" clId="{375D70B1-6B0D-45C1-B346-C88947CDDA89}" dt="2024-04-08T09:55:30.789" v="19769" actId="20577"/>
          <ac:spMkLst>
            <pc:docMk/>
            <pc:sldMk cId="1854542223" sldId="2142532560"/>
            <ac:spMk id="5" creationId="{61A0089F-B0CF-BACE-CC09-F96086737535}"/>
          </ac:spMkLst>
        </pc:spChg>
        <pc:spChg chg="add mod">
          <ac:chgData name="Etienne LEVEAU" userId="4c23112fff0c0e1f" providerId="LiveId" clId="{375D70B1-6B0D-45C1-B346-C88947CDDA89}" dt="2024-03-14T09:20:33.392" v="19286" actId="255"/>
          <ac:spMkLst>
            <pc:docMk/>
            <pc:sldMk cId="1854542223" sldId="2142532560"/>
            <ac:spMk id="6" creationId="{9B518EB9-7342-E6B1-5B47-F6B70622F2A0}"/>
          </ac:spMkLst>
        </pc:spChg>
        <pc:spChg chg="del mod">
          <ac:chgData name="Etienne LEVEAU" userId="4c23112fff0c0e1f" providerId="LiveId" clId="{375D70B1-6B0D-45C1-B346-C88947CDDA89}" dt="2024-03-12T09:27:42.820" v="10408" actId="478"/>
          <ac:spMkLst>
            <pc:docMk/>
            <pc:sldMk cId="1854542223" sldId="2142532560"/>
            <ac:spMk id="8" creationId="{7BB447AA-9D6E-C19B-72F9-07E3A5E412FD}"/>
          </ac:spMkLst>
        </pc:spChg>
        <pc:spChg chg="add mod">
          <ac:chgData name="Etienne LEVEAU" userId="4c23112fff0c0e1f" providerId="LiveId" clId="{375D70B1-6B0D-45C1-B346-C88947CDDA89}" dt="2024-04-08T08:49:38.204" v="19427" actId="1076"/>
          <ac:spMkLst>
            <pc:docMk/>
            <pc:sldMk cId="1854542223" sldId="2142532560"/>
            <ac:spMk id="8" creationId="{E3567A66-72C8-5B5E-E509-CE725A1E520A}"/>
          </ac:spMkLst>
        </pc:spChg>
        <pc:spChg chg="add mod">
          <ac:chgData name="Etienne LEVEAU" userId="4c23112fff0c0e1f" providerId="LiveId" clId="{375D70B1-6B0D-45C1-B346-C88947CDDA89}" dt="2024-04-08T08:49:38.204" v="19427" actId="1076"/>
          <ac:spMkLst>
            <pc:docMk/>
            <pc:sldMk cId="1854542223" sldId="2142532560"/>
            <ac:spMk id="9" creationId="{DF92E0D6-3484-6EB8-7161-3E00B6DE3E43}"/>
          </ac:spMkLst>
        </pc:spChg>
        <pc:spChg chg="del mod">
          <ac:chgData name="Etienne LEVEAU" userId="4c23112fff0c0e1f" providerId="LiveId" clId="{375D70B1-6B0D-45C1-B346-C88947CDDA89}" dt="2024-03-12T09:27:40.994" v="10407" actId="478"/>
          <ac:spMkLst>
            <pc:docMk/>
            <pc:sldMk cId="1854542223" sldId="2142532560"/>
            <ac:spMk id="10" creationId="{2271BCEC-2590-63B3-349B-953C2252EEA8}"/>
          </ac:spMkLst>
        </pc:spChg>
        <pc:spChg chg="add mod">
          <ac:chgData name="Etienne LEVEAU" userId="4c23112fff0c0e1f" providerId="LiveId" clId="{375D70B1-6B0D-45C1-B346-C88947CDDA89}" dt="2024-04-08T08:49:38.204" v="19427" actId="1076"/>
          <ac:spMkLst>
            <pc:docMk/>
            <pc:sldMk cId="1854542223" sldId="2142532560"/>
            <ac:spMk id="10" creationId="{57DB8859-CDCD-510D-146B-EC7F42F71073}"/>
          </ac:spMkLst>
        </pc:spChg>
        <pc:spChg chg="add mod">
          <ac:chgData name="Etienne LEVEAU" userId="4c23112fff0c0e1f" providerId="LiveId" clId="{375D70B1-6B0D-45C1-B346-C88947CDDA89}" dt="2024-04-08T08:52:03.542" v="19486" actId="2085"/>
          <ac:spMkLst>
            <pc:docMk/>
            <pc:sldMk cId="1854542223" sldId="2142532560"/>
            <ac:spMk id="12" creationId="{D4CD6469-1292-2D11-4765-76C77801DE93}"/>
          </ac:spMkLst>
        </pc:spChg>
        <pc:spChg chg="add del mod">
          <ac:chgData name="Etienne LEVEAU" userId="4c23112fff0c0e1f" providerId="LiveId" clId="{375D70B1-6B0D-45C1-B346-C88947CDDA89}" dt="2024-03-12T09:31:55.361" v="10607" actId="478"/>
          <ac:spMkLst>
            <pc:docMk/>
            <pc:sldMk cId="1854542223" sldId="2142532560"/>
            <ac:spMk id="13" creationId="{CEBAA0EC-FCB8-C18B-DCDF-E98C237089E4}"/>
          </ac:spMkLst>
        </pc:spChg>
        <pc:spChg chg="add del mod">
          <ac:chgData name="Etienne LEVEAU" userId="4c23112fff0c0e1f" providerId="LiveId" clId="{375D70B1-6B0D-45C1-B346-C88947CDDA89}" dt="2024-03-12T09:31:57.114" v="10608" actId="478"/>
          <ac:spMkLst>
            <pc:docMk/>
            <pc:sldMk cId="1854542223" sldId="2142532560"/>
            <ac:spMk id="14" creationId="{87BA738C-C823-8860-E90B-6B7E08FC71F6}"/>
          </ac:spMkLst>
        </pc:spChg>
        <pc:spChg chg="add mod">
          <ac:chgData name="Etienne LEVEAU" userId="4c23112fff0c0e1f" providerId="LiveId" clId="{375D70B1-6B0D-45C1-B346-C88947CDDA89}" dt="2024-03-14T09:20:33.392" v="19286" actId="255"/>
          <ac:spMkLst>
            <pc:docMk/>
            <pc:sldMk cId="1854542223" sldId="2142532560"/>
            <ac:spMk id="15" creationId="{B0F70210-D8E0-35DB-80F7-4553C4AD9904}"/>
          </ac:spMkLst>
        </pc:spChg>
        <pc:spChg chg="add mod">
          <ac:chgData name="Etienne LEVEAU" userId="4c23112fff0c0e1f" providerId="LiveId" clId="{375D70B1-6B0D-45C1-B346-C88947CDDA89}" dt="2024-04-08T08:52:17.878" v="19489" actId="2085"/>
          <ac:spMkLst>
            <pc:docMk/>
            <pc:sldMk cId="1854542223" sldId="2142532560"/>
            <ac:spMk id="16" creationId="{AF8BD3E9-976D-B11F-DB8D-53B6F130A1AD}"/>
          </ac:spMkLst>
        </pc:spChg>
        <pc:spChg chg="add mod">
          <ac:chgData name="Etienne LEVEAU" userId="4c23112fff0c0e1f" providerId="LiveId" clId="{375D70B1-6B0D-45C1-B346-C88947CDDA89}" dt="2024-04-08T08:50:49.182" v="19480" actId="20577"/>
          <ac:spMkLst>
            <pc:docMk/>
            <pc:sldMk cId="1854542223" sldId="2142532560"/>
            <ac:spMk id="17" creationId="{7EBE228F-A7C9-E37F-2699-35061D3DB3D4}"/>
          </ac:spMkLst>
        </pc:spChg>
        <pc:spChg chg="add del">
          <ac:chgData name="Etienne LEVEAU" userId="4c23112fff0c0e1f" providerId="LiveId" clId="{375D70B1-6B0D-45C1-B346-C88947CDDA89}" dt="2024-03-12T09:34:05.667" v="10710" actId="11529"/>
          <ac:spMkLst>
            <pc:docMk/>
            <pc:sldMk cId="1854542223" sldId="2142532560"/>
            <ac:spMk id="18" creationId="{1CF23FB1-C927-CF4B-80AD-2DBE7BCB4373}"/>
          </ac:spMkLst>
        </pc:spChg>
        <pc:spChg chg="add del mod">
          <ac:chgData name="Etienne LEVEAU" userId="4c23112fff0c0e1f" providerId="LiveId" clId="{375D70B1-6B0D-45C1-B346-C88947CDDA89}" dt="2024-03-12T09:34:36.909" v="10712" actId="478"/>
          <ac:spMkLst>
            <pc:docMk/>
            <pc:sldMk cId="1854542223" sldId="2142532560"/>
            <ac:spMk id="19" creationId="{6E935AB0-CDD3-7916-3F91-F99C443A34A2}"/>
          </ac:spMkLst>
        </pc:spChg>
        <pc:spChg chg="add del mod">
          <ac:chgData name="Etienne LEVEAU" userId="4c23112fff0c0e1f" providerId="LiveId" clId="{375D70B1-6B0D-45C1-B346-C88947CDDA89}" dt="2024-04-08T08:49:44.070" v="19429" actId="478"/>
          <ac:spMkLst>
            <pc:docMk/>
            <pc:sldMk cId="1854542223" sldId="2142532560"/>
            <ac:spMk id="20" creationId="{E98FD044-250A-B01A-BADB-F242BD416ECE}"/>
          </ac:spMkLst>
        </pc:spChg>
        <pc:spChg chg="add del mod">
          <ac:chgData name="Etienne LEVEAU" userId="4c23112fff0c0e1f" providerId="LiveId" clId="{375D70B1-6B0D-45C1-B346-C88947CDDA89}" dt="2024-04-08T08:49:44.920" v="19430" actId="478"/>
          <ac:spMkLst>
            <pc:docMk/>
            <pc:sldMk cId="1854542223" sldId="2142532560"/>
            <ac:spMk id="21" creationId="{AC45C3B7-EA37-4D60-A2FD-D5545EC9F190}"/>
          </ac:spMkLst>
        </pc:spChg>
        <pc:picChg chg="del">
          <ac:chgData name="Etienne LEVEAU" userId="4c23112fff0c0e1f" providerId="LiveId" clId="{375D70B1-6B0D-45C1-B346-C88947CDDA89}" dt="2024-03-12T09:02:35.113" v="10131" actId="478"/>
          <ac:picMkLst>
            <pc:docMk/>
            <pc:sldMk cId="1854542223" sldId="2142532560"/>
            <ac:picMk id="9" creationId="{95735957-78AE-09F1-6602-0FBCDA3D174B}"/>
          </ac:picMkLst>
        </pc:picChg>
        <pc:picChg chg="del mod">
          <ac:chgData name="Etienne LEVEAU" userId="4c23112fff0c0e1f" providerId="LiveId" clId="{375D70B1-6B0D-45C1-B346-C88947CDDA89}" dt="2024-03-12T09:02:36.811" v="10133" actId="478"/>
          <ac:picMkLst>
            <pc:docMk/>
            <pc:sldMk cId="1854542223" sldId="2142532560"/>
            <ac:picMk id="11" creationId="{7FDA2A90-1073-3CE8-6A3D-9A300BB7BCA4}"/>
          </ac:picMkLst>
        </pc:picChg>
      </pc:sldChg>
      <pc:sldChg chg="addSp delSp modSp add mod ord">
        <pc:chgData name="Etienne LEVEAU" userId="4c23112fff0c0e1f" providerId="LiveId" clId="{375D70B1-6B0D-45C1-B346-C88947CDDA89}" dt="2024-04-08T09:55:38.447" v="19770" actId="20577"/>
        <pc:sldMkLst>
          <pc:docMk/>
          <pc:sldMk cId="106154480" sldId="2142532561"/>
        </pc:sldMkLst>
        <pc:spChg chg="add mod">
          <ac:chgData name="Etienne LEVEAU" userId="4c23112fff0c0e1f" providerId="LiveId" clId="{375D70B1-6B0D-45C1-B346-C88947CDDA89}" dt="2024-03-14T09:21:59.178" v="19312" actId="1035"/>
          <ac:spMkLst>
            <pc:docMk/>
            <pc:sldMk cId="106154480" sldId="2142532561"/>
            <ac:spMk id="4" creationId="{F687B8CB-0B94-5212-FE91-FC5F126E9A54}"/>
          </ac:spMkLst>
        </pc:spChg>
        <pc:spChg chg="mod">
          <ac:chgData name="Etienne LEVEAU" userId="4c23112fff0c0e1f" providerId="LiveId" clId="{375D70B1-6B0D-45C1-B346-C88947CDDA89}" dt="2024-04-08T09:55:38.447" v="19770" actId="20577"/>
          <ac:spMkLst>
            <pc:docMk/>
            <pc:sldMk cId="106154480" sldId="2142532561"/>
            <ac:spMk id="5" creationId="{2571CF3E-14DB-70C9-AF6C-5F8DA3861CC3}"/>
          </ac:spMkLst>
        </pc:spChg>
        <pc:spChg chg="add mod">
          <ac:chgData name="Etienne LEVEAU" userId="4c23112fff0c0e1f" providerId="LiveId" clId="{375D70B1-6B0D-45C1-B346-C88947CDDA89}" dt="2024-03-14T09:21:59.178" v="19312" actId="1035"/>
          <ac:spMkLst>
            <pc:docMk/>
            <pc:sldMk cId="106154480" sldId="2142532561"/>
            <ac:spMk id="6" creationId="{CCFA52B7-59D9-E291-680F-C9FA2A14B479}"/>
          </ac:spMkLst>
        </pc:spChg>
        <pc:spChg chg="add mod">
          <ac:chgData name="Etienne LEVEAU" userId="4c23112fff0c0e1f" providerId="LiveId" clId="{375D70B1-6B0D-45C1-B346-C88947CDDA89}" dt="2024-03-14T09:21:59.178" v="19312" actId="1035"/>
          <ac:spMkLst>
            <pc:docMk/>
            <pc:sldMk cId="106154480" sldId="2142532561"/>
            <ac:spMk id="8" creationId="{D543541D-14B5-89A4-AFDF-BEF49B07D016}"/>
          </ac:spMkLst>
        </pc:spChg>
        <pc:spChg chg="del mod">
          <ac:chgData name="Etienne LEVEAU" userId="4c23112fff0c0e1f" providerId="LiveId" clId="{375D70B1-6B0D-45C1-B346-C88947CDDA89}" dt="2024-03-12T10:18:04.471" v="10910" actId="478"/>
          <ac:spMkLst>
            <pc:docMk/>
            <pc:sldMk cId="106154480" sldId="2142532561"/>
            <ac:spMk id="11" creationId="{FD7EE51D-3F4E-818F-9ED6-3DB766030E05}"/>
          </ac:spMkLst>
        </pc:spChg>
        <pc:spChg chg="del mod">
          <ac:chgData name="Etienne LEVEAU" userId="4c23112fff0c0e1f" providerId="LiveId" clId="{375D70B1-6B0D-45C1-B346-C88947CDDA89}" dt="2024-03-12T10:17:47.585" v="10908" actId="478"/>
          <ac:spMkLst>
            <pc:docMk/>
            <pc:sldMk cId="106154480" sldId="2142532561"/>
            <ac:spMk id="12" creationId="{8CD3F880-D74D-30E5-E1E0-3175243E2D63}"/>
          </ac:spMkLst>
        </pc:spChg>
        <pc:spChg chg="add mod">
          <ac:chgData name="Etienne LEVEAU" userId="4c23112fff0c0e1f" providerId="LiveId" clId="{375D70B1-6B0D-45C1-B346-C88947CDDA89}" dt="2024-03-14T09:21:59.178" v="19312" actId="1035"/>
          <ac:spMkLst>
            <pc:docMk/>
            <pc:sldMk cId="106154480" sldId="2142532561"/>
            <ac:spMk id="13" creationId="{B559AE3B-26B4-2EAC-A7F3-50638E0CF696}"/>
          </ac:spMkLst>
        </pc:spChg>
        <pc:spChg chg="add mod">
          <ac:chgData name="Etienne LEVEAU" userId="4c23112fff0c0e1f" providerId="LiveId" clId="{375D70B1-6B0D-45C1-B346-C88947CDDA89}" dt="2024-03-14T09:21:59.178" v="19312" actId="1035"/>
          <ac:spMkLst>
            <pc:docMk/>
            <pc:sldMk cId="106154480" sldId="2142532561"/>
            <ac:spMk id="15" creationId="{3AA0C0E0-5B8C-ECE9-E448-1BDB64B6FAAC}"/>
          </ac:spMkLst>
        </pc:spChg>
        <pc:spChg chg="add del mod">
          <ac:chgData name="Etienne LEVEAU" userId="4c23112fff0c0e1f" providerId="LiveId" clId="{375D70B1-6B0D-45C1-B346-C88947CDDA89}" dt="2024-03-12T10:19:50.240" v="10955" actId="478"/>
          <ac:spMkLst>
            <pc:docMk/>
            <pc:sldMk cId="106154480" sldId="2142532561"/>
            <ac:spMk id="16" creationId="{14BA0D7F-C55E-9623-7BB1-68FFA919B1A5}"/>
          </ac:spMkLst>
        </pc:spChg>
        <pc:spChg chg="add mod">
          <ac:chgData name="Etienne LEVEAU" userId="4c23112fff0c0e1f" providerId="LiveId" clId="{375D70B1-6B0D-45C1-B346-C88947CDDA89}" dt="2024-03-12T10:19:42.815" v="10953"/>
          <ac:spMkLst>
            <pc:docMk/>
            <pc:sldMk cId="106154480" sldId="2142532561"/>
            <ac:spMk id="17" creationId="{CA1D2361-7D61-C7D5-76BE-959A2115BB13}"/>
          </ac:spMkLst>
        </pc:spChg>
        <pc:spChg chg="add mod">
          <ac:chgData name="Etienne LEVEAU" userId="4c23112fff0c0e1f" providerId="LiveId" clId="{375D70B1-6B0D-45C1-B346-C88947CDDA89}" dt="2024-03-14T09:22:16.239" v="19348" actId="1036"/>
          <ac:spMkLst>
            <pc:docMk/>
            <pc:sldMk cId="106154480" sldId="2142532561"/>
            <ac:spMk id="18" creationId="{BAB1974B-C35A-064F-3F91-A5F4A317BADE}"/>
          </ac:spMkLst>
        </pc:spChg>
        <pc:spChg chg="add mod">
          <ac:chgData name="Etienne LEVEAU" userId="4c23112fff0c0e1f" providerId="LiveId" clId="{375D70B1-6B0D-45C1-B346-C88947CDDA89}" dt="2024-03-14T09:22:16.239" v="19348" actId="1036"/>
          <ac:spMkLst>
            <pc:docMk/>
            <pc:sldMk cId="106154480" sldId="2142532561"/>
            <ac:spMk id="19" creationId="{884DCE14-A873-FCF5-85EB-A0C0588AB42A}"/>
          </ac:spMkLst>
        </pc:spChg>
        <pc:spChg chg="add mod">
          <ac:chgData name="Etienne LEVEAU" userId="4c23112fff0c0e1f" providerId="LiveId" clId="{375D70B1-6B0D-45C1-B346-C88947CDDA89}" dt="2024-03-14T09:21:59.178" v="19312" actId="1035"/>
          <ac:spMkLst>
            <pc:docMk/>
            <pc:sldMk cId="106154480" sldId="2142532561"/>
            <ac:spMk id="20" creationId="{E0A0023D-0D11-E30D-1D24-BAFB658C3D16}"/>
          </ac:spMkLst>
        </pc:spChg>
        <pc:picChg chg="del">
          <ac:chgData name="Etienne LEVEAU" userId="4c23112fff0c0e1f" providerId="LiveId" clId="{375D70B1-6B0D-45C1-B346-C88947CDDA89}" dt="2024-03-12T09:40:00.085" v="10717" actId="478"/>
          <ac:picMkLst>
            <pc:docMk/>
            <pc:sldMk cId="106154480" sldId="2142532561"/>
            <ac:picMk id="9" creationId="{9BA946C3-9F25-10ED-DA52-6A770A24723E}"/>
          </ac:picMkLst>
        </pc:picChg>
        <pc:picChg chg="del">
          <ac:chgData name="Etienne LEVEAU" userId="4c23112fff0c0e1f" providerId="LiveId" clId="{375D70B1-6B0D-45C1-B346-C88947CDDA89}" dt="2024-03-12T09:39:59.465" v="10716" actId="478"/>
          <ac:picMkLst>
            <pc:docMk/>
            <pc:sldMk cId="106154480" sldId="2142532561"/>
            <ac:picMk id="10" creationId="{DD65B6D0-022D-8E97-D1F5-94D639A62852}"/>
          </ac:picMkLst>
        </pc:picChg>
        <pc:picChg chg="del">
          <ac:chgData name="Etienne LEVEAU" userId="4c23112fff0c0e1f" providerId="LiveId" clId="{375D70B1-6B0D-45C1-B346-C88947CDDA89}" dt="2024-03-12T09:40:00.575" v="10718" actId="478"/>
          <ac:picMkLst>
            <pc:docMk/>
            <pc:sldMk cId="106154480" sldId="2142532561"/>
            <ac:picMk id="14" creationId="{911BEE1C-7B2B-1F51-EFBF-5CC78A8D69A7}"/>
          </ac:picMkLst>
        </pc:picChg>
        <pc:cxnChg chg="add mod">
          <ac:chgData name="Etienne LEVEAU" userId="4c23112fff0c0e1f" providerId="LiveId" clId="{375D70B1-6B0D-45C1-B346-C88947CDDA89}" dt="2024-03-14T09:21:59.178" v="19312" actId="1035"/>
          <ac:cxnSpMkLst>
            <pc:docMk/>
            <pc:sldMk cId="106154480" sldId="2142532561"/>
            <ac:cxnSpMk id="22" creationId="{A4BBF178-1558-3F0E-F2D2-D1A8F5379D96}"/>
          </ac:cxnSpMkLst>
        </pc:cxnChg>
        <pc:cxnChg chg="add mod">
          <ac:chgData name="Etienne LEVEAU" userId="4c23112fff0c0e1f" providerId="LiveId" clId="{375D70B1-6B0D-45C1-B346-C88947CDDA89}" dt="2024-03-14T09:21:59.178" v="19312" actId="1035"/>
          <ac:cxnSpMkLst>
            <pc:docMk/>
            <pc:sldMk cId="106154480" sldId="2142532561"/>
            <ac:cxnSpMk id="24" creationId="{99B14181-137A-9DB1-5EEF-CD6E75F43A5E}"/>
          </ac:cxnSpMkLst>
        </pc:cxnChg>
        <pc:cxnChg chg="add mod">
          <ac:chgData name="Etienne LEVEAU" userId="4c23112fff0c0e1f" providerId="LiveId" clId="{375D70B1-6B0D-45C1-B346-C88947CDDA89}" dt="2024-03-14T09:21:59.178" v="19312" actId="1035"/>
          <ac:cxnSpMkLst>
            <pc:docMk/>
            <pc:sldMk cId="106154480" sldId="2142532561"/>
            <ac:cxnSpMk id="26" creationId="{9FF074F3-C2DF-6753-BDFA-93087F0CDE56}"/>
          </ac:cxnSpMkLst>
        </pc:cxnChg>
        <pc:cxnChg chg="add mod">
          <ac:chgData name="Etienne LEVEAU" userId="4c23112fff0c0e1f" providerId="LiveId" clId="{375D70B1-6B0D-45C1-B346-C88947CDDA89}" dt="2024-03-14T09:21:59.178" v="19312" actId="1035"/>
          <ac:cxnSpMkLst>
            <pc:docMk/>
            <pc:sldMk cId="106154480" sldId="2142532561"/>
            <ac:cxnSpMk id="28" creationId="{7ACB219F-220E-66F6-D965-9E76D6F9F397}"/>
          </ac:cxnSpMkLst>
        </pc:cxnChg>
      </pc:sldChg>
      <pc:sldChg chg="addSp delSp modSp add mod ord">
        <pc:chgData name="Etienne LEVEAU" userId="4c23112fff0c0e1f" providerId="LiveId" clId="{375D70B1-6B0D-45C1-B346-C88947CDDA89}" dt="2024-04-08T09:55:48.931" v="19771" actId="20577"/>
        <pc:sldMkLst>
          <pc:docMk/>
          <pc:sldMk cId="655804179" sldId="2142532562"/>
        </pc:sldMkLst>
        <pc:spChg chg="mod">
          <ac:chgData name="Etienne LEVEAU" userId="4c23112fff0c0e1f" providerId="LiveId" clId="{375D70B1-6B0D-45C1-B346-C88947CDDA89}" dt="2024-03-12T11:02:15.779" v="11628" actId="1035"/>
          <ac:spMkLst>
            <pc:docMk/>
            <pc:sldMk cId="655804179" sldId="2142532562"/>
            <ac:spMk id="3" creationId="{A37D132E-EA92-9F71-8CAE-0401EB86D756}"/>
          </ac:spMkLst>
        </pc:spChg>
        <pc:spChg chg="del mod">
          <ac:chgData name="Etienne LEVEAU" userId="4c23112fff0c0e1f" providerId="LiveId" clId="{375D70B1-6B0D-45C1-B346-C88947CDDA89}" dt="2024-03-12T10:56:15.137" v="11529" actId="478"/>
          <ac:spMkLst>
            <pc:docMk/>
            <pc:sldMk cId="655804179" sldId="2142532562"/>
            <ac:spMk id="4" creationId="{A31E551C-1EEC-28EB-D49E-376FEB0DA208}"/>
          </ac:spMkLst>
        </pc:spChg>
        <pc:spChg chg="mod">
          <ac:chgData name="Etienne LEVEAU" userId="4c23112fff0c0e1f" providerId="LiveId" clId="{375D70B1-6B0D-45C1-B346-C88947CDDA89}" dt="2024-04-08T09:55:48.931" v="19771" actId="20577"/>
          <ac:spMkLst>
            <pc:docMk/>
            <pc:sldMk cId="655804179" sldId="2142532562"/>
            <ac:spMk id="5" creationId="{75703699-E13C-AA69-15F2-4EB874891C7C}"/>
          </ac:spMkLst>
        </pc:spChg>
        <pc:spChg chg="add mod">
          <ac:chgData name="Etienne LEVEAU" userId="4c23112fff0c0e1f" providerId="LiveId" clId="{375D70B1-6B0D-45C1-B346-C88947CDDA89}" dt="2024-03-14T13:55:14.371" v="19349" actId="255"/>
          <ac:spMkLst>
            <pc:docMk/>
            <pc:sldMk cId="655804179" sldId="2142532562"/>
            <ac:spMk id="6" creationId="{4EAB43F2-3D59-0339-15E8-49C4A12B1672}"/>
          </ac:spMkLst>
        </pc:spChg>
        <pc:spChg chg="del">
          <ac:chgData name="Etienne LEVEAU" userId="4c23112fff0c0e1f" providerId="LiveId" clId="{375D70B1-6B0D-45C1-B346-C88947CDDA89}" dt="2024-03-12T10:49:50.776" v="11280" actId="478"/>
          <ac:spMkLst>
            <pc:docMk/>
            <pc:sldMk cId="655804179" sldId="2142532562"/>
            <ac:spMk id="9" creationId="{B2E5E0D5-A7B8-8660-4F75-3DE384DB0B3D}"/>
          </ac:spMkLst>
        </pc:spChg>
        <pc:spChg chg="del mod">
          <ac:chgData name="Etienne LEVEAU" userId="4c23112fff0c0e1f" providerId="LiveId" clId="{375D70B1-6B0D-45C1-B346-C88947CDDA89}" dt="2024-03-12T10:49:56.904" v="11282" actId="478"/>
          <ac:spMkLst>
            <pc:docMk/>
            <pc:sldMk cId="655804179" sldId="2142532562"/>
            <ac:spMk id="11" creationId="{CD1E547E-7F44-E290-BF61-3C5D5ABC956C}"/>
          </ac:spMkLst>
        </pc:spChg>
        <pc:spChg chg="add del">
          <ac:chgData name="Etienne LEVEAU" userId="4c23112fff0c0e1f" providerId="LiveId" clId="{375D70B1-6B0D-45C1-B346-C88947CDDA89}" dt="2024-03-12T10:41:56.695" v="11065" actId="11529"/>
          <ac:spMkLst>
            <pc:docMk/>
            <pc:sldMk cId="655804179" sldId="2142532562"/>
            <ac:spMk id="12" creationId="{B3E36C2E-090F-A5A3-F0BD-24237DC40E8E}"/>
          </ac:spMkLst>
        </pc:spChg>
        <pc:spChg chg="add mod">
          <ac:chgData name="Etienne LEVEAU" userId="4c23112fff0c0e1f" providerId="LiveId" clId="{375D70B1-6B0D-45C1-B346-C88947CDDA89}" dt="2024-03-14T13:55:14.371" v="19349" actId="255"/>
          <ac:spMkLst>
            <pc:docMk/>
            <pc:sldMk cId="655804179" sldId="2142532562"/>
            <ac:spMk id="13" creationId="{C6EF108B-38FA-8090-300D-39561824ED67}"/>
          </ac:spMkLst>
        </pc:spChg>
        <pc:spChg chg="add del mod">
          <ac:chgData name="Etienne LEVEAU" userId="4c23112fff0c0e1f" providerId="LiveId" clId="{375D70B1-6B0D-45C1-B346-C88947CDDA89}" dt="2024-03-12T10:59:55.799" v="11625" actId="478"/>
          <ac:spMkLst>
            <pc:docMk/>
            <pc:sldMk cId="655804179" sldId="2142532562"/>
            <ac:spMk id="14" creationId="{608E7F6C-CFEB-3B3A-5B9D-3C5301E76BAB}"/>
          </ac:spMkLst>
        </pc:spChg>
        <pc:spChg chg="add del mod">
          <ac:chgData name="Etienne LEVEAU" userId="4c23112fff0c0e1f" providerId="LiveId" clId="{375D70B1-6B0D-45C1-B346-C88947CDDA89}" dt="2024-03-12T10:59:54.298" v="11624" actId="478"/>
          <ac:spMkLst>
            <pc:docMk/>
            <pc:sldMk cId="655804179" sldId="2142532562"/>
            <ac:spMk id="15" creationId="{FCAEE92F-B8FD-DE03-D479-9E7AE5A29F3D}"/>
          </ac:spMkLst>
        </pc:spChg>
        <pc:spChg chg="add del mod">
          <ac:chgData name="Etienne LEVEAU" userId="4c23112fff0c0e1f" providerId="LiveId" clId="{375D70B1-6B0D-45C1-B346-C88947CDDA89}" dt="2024-03-12T10:59:54.298" v="11624" actId="478"/>
          <ac:spMkLst>
            <pc:docMk/>
            <pc:sldMk cId="655804179" sldId="2142532562"/>
            <ac:spMk id="16" creationId="{005CF39B-0597-DEBB-AA4E-E5F1FB9A2F41}"/>
          </ac:spMkLst>
        </pc:spChg>
        <pc:spChg chg="add mod">
          <ac:chgData name="Etienne LEVEAU" userId="4c23112fff0c0e1f" providerId="LiveId" clId="{375D70B1-6B0D-45C1-B346-C88947CDDA89}" dt="2024-03-14T13:55:14.371" v="19349" actId="255"/>
          <ac:spMkLst>
            <pc:docMk/>
            <pc:sldMk cId="655804179" sldId="2142532562"/>
            <ac:spMk id="17" creationId="{F32D0B68-475A-0BE2-F626-D6A6550F650E}"/>
          </ac:spMkLst>
        </pc:spChg>
        <pc:spChg chg="add del mod">
          <ac:chgData name="Etienne LEVEAU" userId="4c23112fff0c0e1f" providerId="LiveId" clId="{375D70B1-6B0D-45C1-B346-C88947CDDA89}" dt="2024-03-12T10:51:29.477" v="11380" actId="478"/>
          <ac:spMkLst>
            <pc:docMk/>
            <pc:sldMk cId="655804179" sldId="2142532562"/>
            <ac:spMk id="18" creationId="{E43ADC4B-78A9-7F96-BF48-1C431C67E1C0}"/>
          </ac:spMkLst>
        </pc:spChg>
        <pc:spChg chg="add mod">
          <ac:chgData name="Etienne LEVEAU" userId="4c23112fff0c0e1f" providerId="LiveId" clId="{375D70B1-6B0D-45C1-B346-C88947CDDA89}" dt="2024-03-14T13:55:14.371" v="19349" actId="255"/>
          <ac:spMkLst>
            <pc:docMk/>
            <pc:sldMk cId="655804179" sldId="2142532562"/>
            <ac:spMk id="19" creationId="{19D72A55-75E6-B006-4D6E-008AEC5E6CC8}"/>
          </ac:spMkLst>
        </pc:spChg>
        <pc:spChg chg="add mod">
          <ac:chgData name="Etienne LEVEAU" userId="4c23112fff0c0e1f" providerId="LiveId" clId="{375D70B1-6B0D-45C1-B346-C88947CDDA89}" dt="2024-03-14T13:55:14.371" v="19349" actId="255"/>
          <ac:spMkLst>
            <pc:docMk/>
            <pc:sldMk cId="655804179" sldId="2142532562"/>
            <ac:spMk id="20" creationId="{1BFB11F6-8905-22CB-0FB7-E3BA1B237363}"/>
          </ac:spMkLst>
        </pc:spChg>
        <pc:spChg chg="add mod">
          <ac:chgData name="Etienne LEVEAU" userId="4c23112fff0c0e1f" providerId="LiveId" clId="{375D70B1-6B0D-45C1-B346-C88947CDDA89}" dt="2024-03-14T13:55:14.371" v="19349" actId="255"/>
          <ac:spMkLst>
            <pc:docMk/>
            <pc:sldMk cId="655804179" sldId="2142532562"/>
            <ac:spMk id="21" creationId="{244D91F5-950F-A4C4-05C9-821DE0DC4E21}"/>
          </ac:spMkLst>
        </pc:spChg>
        <pc:spChg chg="add mod">
          <ac:chgData name="Etienne LEVEAU" userId="4c23112fff0c0e1f" providerId="LiveId" clId="{375D70B1-6B0D-45C1-B346-C88947CDDA89}" dt="2024-03-14T13:55:14.371" v="19349" actId="255"/>
          <ac:spMkLst>
            <pc:docMk/>
            <pc:sldMk cId="655804179" sldId="2142532562"/>
            <ac:spMk id="22" creationId="{26A8214A-9FDD-71BF-5752-9F8D0538FEC1}"/>
          </ac:spMkLst>
        </pc:spChg>
        <pc:spChg chg="add mod">
          <ac:chgData name="Etienne LEVEAU" userId="4c23112fff0c0e1f" providerId="LiveId" clId="{375D70B1-6B0D-45C1-B346-C88947CDDA89}" dt="2024-03-14T13:55:14.371" v="19349" actId="255"/>
          <ac:spMkLst>
            <pc:docMk/>
            <pc:sldMk cId="655804179" sldId="2142532562"/>
            <ac:spMk id="23" creationId="{CDBF21B2-342E-42FB-8462-408B55F25DAD}"/>
          </ac:spMkLst>
        </pc:spChg>
        <pc:picChg chg="del">
          <ac:chgData name="Etienne LEVEAU" userId="4c23112fff0c0e1f" providerId="LiveId" clId="{375D70B1-6B0D-45C1-B346-C88947CDDA89}" dt="2024-03-12T10:22:59.756" v="11056" actId="478"/>
          <ac:picMkLst>
            <pc:docMk/>
            <pc:sldMk cId="655804179" sldId="2142532562"/>
            <ac:picMk id="8" creationId="{8E7437D4-91D4-DCC5-24B4-25019F1FACEB}"/>
          </ac:picMkLst>
        </pc:picChg>
        <pc:picChg chg="del mod">
          <ac:chgData name="Etienne LEVEAU" userId="4c23112fff0c0e1f" providerId="LiveId" clId="{375D70B1-6B0D-45C1-B346-C88947CDDA89}" dt="2024-03-12T10:23:01.456" v="11058" actId="478"/>
          <ac:picMkLst>
            <pc:docMk/>
            <pc:sldMk cId="655804179" sldId="2142532562"/>
            <ac:picMk id="10" creationId="{7D82A608-B941-0AF0-657E-6BB519AC36F4}"/>
          </ac:picMkLst>
        </pc:picChg>
        <pc:cxnChg chg="add mod">
          <ac:chgData name="Etienne LEVEAU" userId="4c23112fff0c0e1f" providerId="LiveId" clId="{375D70B1-6B0D-45C1-B346-C88947CDDA89}" dt="2024-03-12T11:04:07.327" v="11636" actId="1035"/>
          <ac:cxnSpMkLst>
            <pc:docMk/>
            <pc:sldMk cId="655804179" sldId="2142532562"/>
            <ac:cxnSpMk id="25" creationId="{45E60068-4DC3-00EA-6C77-A8CA9EF8A081}"/>
          </ac:cxnSpMkLst>
        </pc:cxnChg>
        <pc:cxnChg chg="add mod">
          <ac:chgData name="Etienne LEVEAU" userId="4c23112fff0c0e1f" providerId="LiveId" clId="{375D70B1-6B0D-45C1-B346-C88947CDDA89}" dt="2024-03-12T11:04:07.327" v="11636" actId="1035"/>
          <ac:cxnSpMkLst>
            <pc:docMk/>
            <pc:sldMk cId="655804179" sldId="2142532562"/>
            <ac:cxnSpMk id="27" creationId="{1D515078-D207-12C0-09DD-C4AC0DAF6821}"/>
          </ac:cxnSpMkLst>
        </pc:cxnChg>
        <pc:cxnChg chg="add mod">
          <ac:chgData name="Etienne LEVEAU" userId="4c23112fff0c0e1f" providerId="LiveId" clId="{375D70B1-6B0D-45C1-B346-C88947CDDA89}" dt="2024-03-12T11:04:21.127" v="11638" actId="208"/>
          <ac:cxnSpMkLst>
            <pc:docMk/>
            <pc:sldMk cId="655804179" sldId="2142532562"/>
            <ac:cxnSpMk id="29" creationId="{6C8CF28A-104A-5E08-49EB-9F372EAD2A74}"/>
          </ac:cxnSpMkLst>
        </pc:cxnChg>
      </pc:sldChg>
      <pc:sldChg chg="new del">
        <pc:chgData name="Etienne LEVEAU" userId="4c23112fff0c0e1f" providerId="LiveId" clId="{375D70B1-6B0D-45C1-B346-C88947CDDA89}" dt="2024-03-12T11:05:30.410" v="11646" actId="680"/>
        <pc:sldMkLst>
          <pc:docMk/>
          <pc:sldMk cId="2322201031" sldId="2142532563"/>
        </pc:sldMkLst>
      </pc:sldChg>
      <pc:sldChg chg="addSp delSp modSp add del mod ord">
        <pc:chgData name="Etienne LEVEAU" userId="4c23112fff0c0e1f" providerId="LiveId" clId="{375D70B1-6B0D-45C1-B346-C88947CDDA89}" dt="2024-04-08T09:22:36.121" v="19639" actId="47"/>
        <pc:sldMkLst>
          <pc:docMk/>
          <pc:sldMk cId="2915130554" sldId="2142532563"/>
        </pc:sldMkLst>
        <pc:spChg chg="mod">
          <ac:chgData name="Etienne LEVEAU" userId="4c23112fff0c0e1f" providerId="LiveId" clId="{375D70B1-6B0D-45C1-B346-C88947CDDA89}" dt="2024-03-12T11:10:00.847" v="11684" actId="20577"/>
          <ac:spMkLst>
            <pc:docMk/>
            <pc:sldMk cId="2915130554" sldId="2142532563"/>
            <ac:spMk id="2" creationId="{34569549-32D7-B87E-D8C1-252C6B4C5A4E}"/>
          </ac:spMkLst>
        </pc:spChg>
        <pc:picChg chg="del">
          <ac:chgData name="Etienne LEVEAU" userId="4c23112fff0c0e1f" providerId="LiveId" clId="{375D70B1-6B0D-45C1-B346-C88947CDDA89}" dt="2024-03-12T11:09:11.697" v="11655" actId="478"/>
          <ac:picMkLst>
            <pc:docMk/>
            <pc:sldMk cId="2915130554" sldId="2142532563"/>
            <ac:picMk id="5" creationId="{27778FA2-1539-BF49-3B95-F7D72A871CCF}"/>
          </ac:picMkLst>
        </pc:picChg>
        <pc:picChg chg="del">
          <ac:chgData name="Etienne LEVEAU" userId="4c23112fff0c0e1f" providerId="LiveId" clId="{375D70B1-6B0D-45C1-B346-C88947CDDA89}" dt="2024-03-12T11:09:10.138" v="11654" actId="478"/>
          <ac:picMkLst>
            <pc:docMk/>
            <pc:sldMk cId="2915130554" sldId="2142532563"/>
            <ac:picMk id="7" creationId="{180F3B08-CD8B-A476-5314-DED5DE56279D}"/>
          </ac:picMkLst>
        </pc:picChg>
        <pc:picChg chg="add mod modCrop">
          <ac:chgData name="Etienne LEVEAU" userId="4c23112fff0c0e1f" providerId="LiveId" clId="{375D70B1-6B0D-45C1-B346-C88947CDDA89}" dt="2024-03-12T11:09:45.488" v="11665" actId="1076"/>
          <ac:picMkLst>
            <pc:docMk/>
            <pc:sldMk cId="2915130554" sldId="2142532563"/>
            <ac:picMk id="9" creationId="{BE755A5D-A58B-8D50-5FB5-8A3C1AAF5F45}"/>
          </ac:picMkLst>
        </pc:picChg>
      </pc:sldChg>
      <pc:sldChg chg="addSp delSp modSp add del mod">
        <pc:chgData name="Etienne LEVEAU" userId="4c23112fff0c0e1f" providerId="LiveId" clId="{375D70B1-6B0D-45C1-B346-C88947CDDA89}" dt="2024-04-08T09:22:40.115" v="19640" actId="47"/>
        <pc:sldMkLst>
          <pc:docMk/>
          <pc:sldMk cId="1590199972" sldId="2142532564"/>
        </pc:sldMkLst>
        <pc:spChg chg="mod">
          <ac:chgData name="Etienne LEVEAU" userId="4c23112fff0c0e1f" providerId="LiveId" clId="{375D70B1-6B0D-45C1-B346-C88947CDDA89}" dt="2024-03-12T11:16:26.925" v="11767" actId="20577"/>
          <ac:spMkLst>
            <pc:docMk/>
            <pc:sldMk cId="1590199972" sldId="2142532564"/>
            <ac:spMk id="2" creationId="{34569549-32D7-B87E-D8C1-252C6B4C5A4E}"/>
          </ac:spMkLst>
        </pc:spChg>
        <pc:picChg chg="add mod modCrop">
          <ac:chgData name="Etienne LEVEAU" userId="4c23112fff0c0e1f" providerId="LiveId" clId="{375D70B1-6B0D-45C1-B346-C88947CDDA89}" dt="2024-03-12T11:18:13.798" v="11792" actId="1076"/>
          <ac:picMkLst>
            <pc:docMk/>
            <pc:sldMk cId="1590199972" sldId="2142532564"/>
            <ac:picMk id="5" creationId="{23FBFA77-DB1F-85B3-EA7F-D2FC0F3FF715}"/>
          </ac:picMkLst>
        </pc:picChg>
        <pc:picChg chg="del">
          <ac:chgData name="Etienne LEVEAU" userId="4c23112fff0c0e1f" providerId="LiveId" clId="{375D70B1-6B0D-45C1-B346-C88947CDDA89}" dt="2024-03-12T11:17:34.536" v="11777" actId="478"/>
          <ac:picMkLst>
            <pc:docMk/>
            <pc:sldMk cId="1590199972" sldId="2142532564"/>
            <ac:picMk id="9" creationId="{BE755A5D-A58B-8D50-5FB5-8A3C1AAF5F45}"/>
          </ac:picMkLst>
        </pc:picChg>
      </pc:sldChg>
      <pc:sldChg chg="addSp delSp modSp add del mod ord">
        <pc:chgData name="Etienne LEVEAU" userId="4c23112fff0c0e1f" providerId="LiveId" clId="{375D70B1-6B0D-45C1-B346-C88947CDDA89}" dt="2024-04-08T09:21:59.310" v="19634" actId="47"/>
        <pc:sldMkLst>
          <pc:docMk/>
          <pc:sldMk cId="16266117" sldId="2142532565"/>
        </pc:sldMkLst>
        <pc:spChg chg="del">
          <ac:chgData name="Etienne LEVEAU" userId="4c23112fff0c0e1f" providerId="LiveId" clId="{375D70B1-6B0D-45C1-B346-C88947CDDA89}" dt="2024-03-12T11:14:32.968" v="11739" actId="478"/>
          <ac:spMkLst>
            <pc:docMk/>
            <pc:sldMk cId="16266117" sldId="2142532565"/>
            <ac:spMk id="4" creationId="{3F897924-47A8-BCC0-665A-2100937452F6}"/>
          </ac:spMkLst>
        </pc:spChg>
        <pc:spChg chg="add mod">
          <ac:chgData name="Etienne LEVEAU" userId="4c23112fff0c0e1f" providerId="LiveId" clId="{375D70B1-6B0D-45C1-B346-C88947CDDA89}" dt="2024-03-14T13:55:42.080" v="19351" actId="255"/>
          <ac:spMkLst>
            <pc:docMk/>
            <pc:sldMk cId="16266117" sldId="2142532565"/>
            <ac:spMk id="4" creationId="{CF26E9ED-2E96-422C-5E69-7B5B623C1DB6}"/>
          </ac:spMkLst>
        </pc:spChg>
        <pc:spChg chg="mod">
          <ac:chgData name="Etienne LEVEAU" userId="4c23112fff0c0e1f" providerId="LiveId" clId="{375D70B1-6B0D-45C1-B346-C88947CDDA89}" dt="2024-03-12T14:27:52.997" v="11871" actId="14100"/>
          <ac:spMkLst>
            <pc:docMk/>
            <pc:sldMk cId="16266117" sldId="2142532565"/>
            <ac:spMk id="5" creationId="{6BE935B6-8DA9-434E-9B40-9C6AD2E6FDF9}"/>
          </ac:spMkLst>
        </pc:spChg>
        <pc:spChg chg="mod">
          <ac:chgData name="Etienne LEVEAU" userId="4c23112fff0c0e1f" providerId="LiveId" clId="{375D70B1-6B0D-45C1-B346-C88947CDDA89}" dt="2024-03-12T11:14:22.077" v="11738" actId="20577"/>
          <ac:spMkLst>
            <pc:docMk/>
            <pc:sldMk cId="16266117" sldId="2142532565"/>
            <ac:spMk id="7" creationId="{47E514C2-6756-4CE2-350D-2CB4142AB0E8}"/>
          </ac:spMkLst>
        </pc:spChg>
        <pc:spChg chg="add mod">
          <ac:chgData name="Etienne LEVEAU" userId="4c23112fff0c0e1f" providerId="LiveId" clId="{375D70B1-6B0D-45C1-B346-C88947CDDA89}" dt="2024-03-14T13:55:42.080" v="19351" actId="255"/>
          <ac:spMkLst>
            <pc:docMk/>
            <pc:sldMk cId="16266117" sldId="2142532565"/>
            <ac:spMk id="8" creationId="{50978136-3B79-EFE7-1E65-A599AF176236}"/>
          </ac:spMkLst>
        </pc:spChg>
        <pc:spChg chg="del">
          <ac:chgData name="Etienne LEVEAU" userId="4c23112fff0c0e1f" providerId="LiveId" clId="{375D70B1-6B0D-45C1-B346-C88947CDDA89}" dt="2024-03-12T11:14:32.968" v="11739" actId="478"/>
          <ac:spMkLst>
            <pc:docMk/>
            <pc:sldMk cId="16266117" sldId="2142532565"/>
            <ac:spMk id="10" creationId="{C651457B-AEFB-663E-CE54-608E17405DE4}"/>
          </ac:spMkLst>
        </pc:spChg>
        <pc:spChg chg="del">
          <ac:chgData name="Etienne LEVEAU" userId="4c23112fff0c0e1f" providerId="LiveId" clId="{375D70B1-6B0D-45C1-B346-C88947CDDA89}" dt="2024-03-12T11:14:32.968" v="11739" actId="478"/>
          <ac:spMkLst>
            <pc:docMk/>
            <pc:sldMk cId="16266117" sldId="2142532565"/>
            <ac:spMk id="11" creationId="{45420FF4-449C-8837-59D1-F388ADD9B508}"/>
          </ac:spMkLst>
        </pc:spChg>
        <pc:spChg chg="del">
          <ac:chgData name="Etienne LEVEAU" userId="4c23112fff0c0e1f" providerId="LiveId" clId="{375D70B1-6B0D-45C1-B346-C88947CDDA89}" dt="2024-03-12T11:14:32.968" v="11739" actId="478"/>
          <ac:spMkLst>
            <pc:docMk/>
            <pc:sldMk cId="16266117" sldId="2142532565"/>
            <ac:spMk id="12" creationId="{1117EEFA-2BB8-2150-AB29-D1FC7A64DD26}"/>
          </ac:spMkLst>
        </pc:spChg>
        <pc:spChg chg="del mod">
          <ac:chgData name="Etienne LEVEAU" userId="4c23112fff0c0e1f" providerId="LiveId" clId="{375D70B1-6B0D-45C1-B346-C88947CDDA89}" dt="2024-03-12T11:14:40.954" v="11743" actId="478"/>
          <ac:spMkLst>
            <pc:docMk/>
            <pc:sldMk cId="16266117" sldId="2142532565"/>
            <ac:spMk id="13" creationId="{F1A9E140-073A-51B9-403D-66FD5C3AE5AB}"/>
          </ac:spMkLst>
        </pc:spChg>
        <pc:spChg chg="del">
          <ac:chgData name="Etienne LEVEAU" userId="4c23112fff0c0e1f" providerId="LiveId" clId="{375D70B1-6B0D-45C1-B346-C88947CDDA89}" dt="2024-03-12T11:14:32.968" v="11739" actId="478"/>
          <ac:spMkLst>
            <pc:docMk/>
            <pc:sldMk cId="16266117" sldId="2142532565"/>
            <ac:spMk id="14" creationId="{DD12E3FF-1BAF-F2C1-2B61-20C0B5FAD99B}"/>
          </ac:spMkLst>
        </pc:spChg>
        <pc:spChg chg="add del mod">
          <ac:chgData name="Etienne LEVEAU" userId="4c23112fff0c0e1f" providerId="LiveId" clId="{375D70B1-6B0D-45C1-B346-C88947CDDA89}" dt="2024-03-12T14:54:52.875" v="11913" actId="478"/>
          <ac:spMkLst>
            <pc:docMk/>
            <pc:sldMk cId="16266117" sldId="2142532565"/>
            <ac:spMk id="20" creationId="{8BE60C1E-47A8-545F-B314-B9D21AF9B9EC}"/>
          </ac:spMkLst>
        </pc:spChg>
        <pc:picChg chg="add mod">
          <ac:chgData name="Etienne LEVEAU" userId="4c23112fff0c0e1f" providerId="LiveId" clId="{375D70B1-6B0D-45C1-B346-C88947CDDA89}" dt="2024-03-12T11:14:48.911" v="11744"/>
          <ac:picMkLst>
            <pc:docMk/>
            <pc:sldMk cId="16266117" sldId="2142532565"/>
            <ac:picMk id="6" creationId="{028BDA96-47AA-331A-B748-D81689307876}"/>
          </ac:picMkLst>
        </pc:picChg>
        <pc:picChg chg="del">
          <ac:chgData name="Etienne LEVEAU" userId="4c23112fff0c0e1f" providerId="LiveId" clId="{375D70B1-6B0D-45C1-B346-C88947CDDA89}" dt="2024-03-12T11:14:36.713" v="11741" actId="478"/>
          <ac:picMkLst>
            <pc:docMk/>
            <pc:sldMk cId="16266117" sldId="2142532565"/>
            <ac:picMk id="9" creationId="{3C92CC83-B15D-1662-6004-CE30A63D1713}"/>
          </ac:picMkLst>
        </pc:picChg>
        <pc:picChg chg="add del mod">
          <ac:chgData name="Etienne LEVEAU" userId="4c23112fff0c0e1f" providerId="LiveId" clId="{375D70B1-6B0D-45C1-B346-C88947CDDA89}" dt="2024-03-12T14:44:38.305" v="11893" actId="478"/>
          <ac:picMkLst>
            <pc:docMk/>
            <pc:sldMk cId="16266117" sldId="2142532565"/>
            <ac:picMk id="15" creationId="{CC31886A-9650-0DEA-1AD3-67AAB1AB24A5}"/>
          </ac:picMkLst>
        </pc:picChg>
        <pc:picChg chg="add mod">
          <ac:chgData name="Etienne LEVEAU" userId="4c23112fff0c0e1f" providerId="LiveId" clId="{375D70B1-6B0D-45C1-B346-C88947CDDA89}" dt="2024-03-12T14:44:51.103" v="11900" actId="1076"/>
          <ac:picMkLst>
            <pc:docMk/>
            <pc:sldMk cId="16266117" sldId="2142532565"/>
            <ac:picMk id="17" creationId="{B3214964-CA15-AAF8-B0C9-0AA2F06C32CD}"/>
          </ac:picMkLst>
        </pc:picChg>
        <pc:picChg chg="add mod">
          <ac:chgData name="Etienne LEVEAU" userId="4c23112fff0c0e1f" providerId="LiveId" clId="{375D70B1-6B0D-45C1-B346-C88947CDDA89}" dt="2024-03-12T14:46:30.377" v="11909" actId="1076"/>
          <ac:picMkLst>
            <pc:docMk/>
            <pc:sldMk cId="16266117" sldId="2142532565"/>
            <ac:picMk id="19" creationId="{E342FC16-C398-C3BB-A862-0ABF3096955C}"/>
          </ac:picMkLst>
        </pc:picChg>
        <pc:picChg chg="del">
          <ac:chgData name="Etienne LEVEAU" userId="4c23112fff0c0e1f" providerId="LiveId" clId="{375D70B1-6B0D-45C1-B346-C88947CDDA89}" dt="2024-03-12T11:14:38.464" v="11742" actId="478"/>
          <ac:picMkLst>
            <pc:docMk/>
            <pc:sldMk cId="16266117" sldId="2142532565"/>
            <ac:picMk id="2050" creationId="{EEB8C61C-6F5C-D71A-BAB1-09EAD5A3AB23}"/>
          </ac:picMkLst>
        </pc:picChg>
      </pc:sldChg>
      <pc:sldChg chg="addSp delSp modSp add del mod ord">
        <pc:chgData name="Etienne LEVEAU" userId="4c23112fff0c0e1f" providerId="LiveId" clId="{375D70B1-6B0D-45C1-B346-C88947CDDA89}" dt="2024-04-08T09:37:48.514" v="19731" actId="47"/>
        <pc:sldMkLst>
          <pc:docMk/>
          <pc:sldMk cId="1032321266" sldId="2142532566"/>
        </pc:sldMkLst>
        <pc:spChg chg="mod">
          <ac:chgData name="Etienne LEVEAU" userId="4c23112fff0c0e1f" providerId="LiveId" clId="{375D70B1-6B0D-45C1-B346-C88947CDDA89}" dt="2024-03-12T11:16:33.926" v="11775" actId="20577"/>
          <ac:spMkLst>
            <pc:docMk/>
            <pc:sldMk cId="1032321266" sldId="2142532566"/>
            <ac:spMk id="5" creationId="{6BE935B6-8DA9-434E-9B40-9C6AD2E6FDF9}"/>
          </ac:spMkLst>
        </pc:spChg>
        <pc:spChg chg="mod">
          <ac:chgData name="Etienne LEVEAU" userId="4c23112fff0c0e1f" providerId="LiveId" clId="{375D70B1-6B0D-45C1-B346-C88947CDDA89}" dt="2024-03-12T11:16:12.980" v="11759" actId="20577"/>
          <ac:spMkLst>
            <pc:docMk/>
            <pc:sldMk cId="1032321266" sldId="2142532566"/>
            <ac:spMk id="7" creationId="{47E514C2-6756-4CE2-350D-2CB4142AB0E8}"/>
          </ac:spMkLst>
        </pc:spChg>
        <pc:spChg chg="add mod">
          <ac:chgData name="Etienne LEVEAU" userId="4c23112fff0c0e1f" providerId="LiveId" clId="{375D70B1-6B0D-45C1-B346-C88947CDDA89}" dt="2024-03-14T13:57:02.962" v="19363" actId="255"/>
          <ac:spMkLst>
            <pc:docMk/>
            <pc:sldMk cId="1032321266" sldId="2142532566"/>
            <ac:spMk id="8" creationId="{1D8D1092-7AAF-66BB-D5BF-D0FABD6EEB8B}"/>
          </ac:spMkLst>
        </pc:spChg>
        <pc:spChg chg="add del mod">
          <ac:chgData name="Etienne LEVEAU" userId="4c23112fff0c0e1f" providerId="LiveId" clId="{375D70B1-6B0D-45C1-B346-C88947CDDA89}" dt="2024-03-12T15:44:04.497" v="12039" actId="478"/>
          <ac:spMkLst>
            <pc:docMk/>
            <pc:sldMk cId="1032321266" sldId="2142532566"/>
            <ac:spMk id="10" creationId="{67773287-CD32-7F94-D355-6EAC25426355}"/>
          </ac:spMkLst>
        </pc:spChg>
        <pc:spChg chg="add del mod">
          <ac:chgData name="Etienne LEVEAU" userId="4c23112fff0c0e1f" providerId="LiveId" clId="{375D70B1-6B0D-45C1-B346-C88947CDDA89}" dt="2024-03-12T15:44:04.497" v="12039" actId="478"/>
          <ac:spMkLst>
            <pc:docMk/>
            <pc:sldMk cId="1032321266" sldId="2142532566"/>
            <ac:spMk id="11" creationId="{CF25BA37-3F5E-E1EF-1D40-E268EA48F133}"/>
          </ac:spMkLst>
        </pc:spChg>
        <pc:spChg chg="add mod">
          <ac:chgData name="Etienne LEVEAU" userId="4c23112fff0c0e1f" providerId="LiveId" clId="{375D70B1-6B0D-45C1-B346-C88947CDDA89}" dt="2024-03-14T13:57:02.962" v="19363" actId="255"/>
          <ac:spMkLst>
            <pc:docMk/>
            <pc:sldMk cId="1032321266" sldId="2142532566"/>
            <ac:spMk id="12" creationId="{8CD52A8B-035E-27F2-4656-4B35E361A6A0}"/>
          </ac:spMkLst>
        </pc:spChg>
        <pc:spChg chg="add del mod">
          <ac:chgData name="Etienne LEVEAU" userId="4c23112fff0c0e1f" providerId="LiveId" clId="{375D70B1-6B0D-45C1-B346-C88947CDDA89}" dt="2024-03-12T15:44:04.497" v="12039" actId="478"/>
          <ac:spMkLst>
            <pc:docMk/>
            <pc:sldMk cId="1032321266" sldId="2142532566"/>
            <ac:spMk id="12" creationId="{9355A87C-1C17-E4E4-1FA3-C3BF7849CACC}"/>
          </ac:spMkLst>
        </pc:spChg>
        <pc:picChg chg="add mod">
          <ac:chgData name="Etienne LEVEAU" userId="4c23112fff0c0e1f" providerId="LiveId" clId="{375D70B1-6B0D-45C1-B346-C88947CDDA89}" dt="2024-03-12T11:18:19.778" v="11793"/>
          <ac:picMkLst>
            <pc:docMk/>
            <pc:sldMk cId="1032321266" sldId="2142532566"/>
            <ac:picMk id="4" creationId="{B1901414-A196-CBFC-5124-135A708521FC}"/>
          </ac:picMkLst>
        </pc:picChg>
        <pc:picChg chg="del">
          <ac:chgData name="Etienne LEVEAU" userId="4c23112fff0c0e1f" providerId="LiveId" clId="{375D70B1-6B0D-45C1-B346-C88947CDDA89}" dt="2024-03-12T11:17:32.021" v="11776" actId="478"/>
          <ac:picMkLst>
            <pc:docMk/>
            <pc:sldMk cId="1032321266" sldId="2142532566"/>
            <ac:picMk id="6" creationId="{028BDA96-47AA-331A-B748-D81689307876}"/>
          </ac:picMkLst>
        </pc:picChg>
        <pc:picChg chg="add mod">
          <ac:chgData name="Etienne LEVEAU" userId="4c23112fff0c0e1f" providerId="LiveId" clId="{375D70B1-6B0D-45C1-B346-C88947CDDA89}" dt="2024-03-13T13:11:41.105" v="15055" actId="1035"/>
          <ac:picMkLst>
            <pc:docMk/>
            <pc:sldMk cId="1032321266" sldId="2142532566"/>
            <ac:picMk id="9" creationId="{C64868D0-6509-492B-2058-3339D3B36142}"/>
          </ac:picMkLst>
        </pc:picChg>
        <pc:picChg chg="add mod">
          <ac:chgData name="Etienne LEVEAU" userId="4c23112fff0c0e1f" providerId="LiveId" clId="{375D70B1-6B0D-45C1-B346-C88947CDDA89}" dt="2024-03-13T13:11:31.916" v="15052" actId="1076"/>
          <ac:picMkLst>
            <pc:docMk/>
            <pc:sldMk cId="1032321266" sldId="2142532566"/>
            <ac:picMk id="11" creationId="{37EBED6B-8521-1BC4-844B-E8FF90E0E978}"/>
          </ac:picMkLst>
        </pc:picChg>
      </pc:sldChg>
      <pc:sldChg chg="addSp delSp modSp add del mod ord">
        <pc:chgData name="Etienne LEVEAU" userId="4c23112fff0c0e1f" providerId="LiveId" clId="{375D70B1-6B0D-45C1-B346-C88947CDDA89}" dt="2024-04-08T09:22:43.397" v="19641" actId="47"/>
        <pc:sldMkLst>
          <pc:docMk/>
          <pc:sldMk cId="3681995830" sldId="2142532567"/>
        </pc:sldMkLst>
        <pc:spChg chg="mod">
          <ac:chgData name="Etienne LEVEAU" userId="4c23112fff0c0e1f" providerId="LiveId" clId="{375D70B1-6B0D-45C1-B346-C88947CDDA89}" dt="2024-03-12T11:22:07.543" v="11843" actId="20577"/>
          <ac:spMkLst>
            <pc:docMk/>
            <pc:sldMk cId="3681995830" sldId="2142532567"/>
            <ac:spMk id="2" creationId="{34569549-32D7-B87E-D8C1-252C6B4C5A4E}"/>
          </ac:spMkLst>
        </pc:spChg>
        <pc:picChg chg="del">
          <ac:chgData name="Etienne LEVEAU" userId="4c23112fff0c0e1f" providerId="LiveId" clId="{375D70B1-6B0D-45C1-B346-C88947CDDA89}" dt="2024-03-12T11:23:32.254" v="11848" actId="478"/>
          <ac:picMkLst>
            <pc:docMk/>
            <pc:sldMk cId="3681995830" sldId="2142532567"/>
            <ac:picMk id="5" creationId="{23FBFA77-DB1F-85B3-EA7F-D2FC0F3FF715}"/>
          </ac:picMkLst>
        </pc:picChg>
        <pc:picChg chg="add mod modCrop">
          <ac:chgData name="Etienne LEVEAU" userId="4c23112fff0c0e1f" providerId="LiveId" clId="{375D70B1-6B0D-45C1-B346-C88947CDDA89}" dt="2024-03-12T11:23:47.916" v="11853" actId="1076"/>
          <ac:picMkLst>
            <pc:docMk/>
            <pc:sldMk cId="3681995830" sldId="2142532567"/>
            <ac:picMk id="7" creationId="{816B5D81-1262-6F7B-8BD8-6F08160683AF}"/>
          </ac:picMkLst>
        </pc:picChg>
      </pc:sldChg>
      <pc:sldChg chg="addSp delSp modSp add del mod ord">
        <pc:chgData name="Etienne LEVEAU" userId="4c23112fff0c0e1f" providerId="LiveId" clId="{375D70B1-6B0D-45C1-B346-C88947CDDA89}" dt="2024-04-08T09:53:53.275" v="19767" actId="47"/>
        <pc:sldMkLst>
          <pc:docMk/>
          <pc:sldMk cId="1443355637" sldId="2142532568"/>
        </pc:sldMkLst>
        <pc:spChg chg="add mod">
          <ac:chgData name="Etienne LEVEAU" userId="4c23112fff0c0e1f" providerId="LiveId" clId="{375D70B1-6B0D-45C1-B346-C88947CDDA89}" dt="2024-03-14T13:57:56.843" v="19369" actId="255"/>
          <ac:spMkLst>
            <pc:docMk/>
            <pc:sldMk cId="1443355637" sldId="2142532568"/>
            <ac:spMk id="4" creationId="{6A2BDF8A-407B-D1FD-1C13-231158D71F4D}"/>
          </ac:spMkLst>
        </pc:spChg>
        <pc:spChg chg="mod">
          <ac:chgData name="Etienne LEVEAU" userId="4c23112fff0c0e1f" providerId="LiveId" clId="{375D70B1-6B0D-45C1-B346-C88947CDDA89}" dt="2024-03-12T11:21:55.563" v="11829"/>
          <ac:spMkLst>
            <pc:docMk/>
            <pc:sldMk cId="1443355637" sldId="2142532568"/>
            <ac:spMk id="5" creationId="{6BE935B6-8DA9-434E-9B40-9C6AD2E6FDF9}"/>
          </ac:spMkLst>
        </pc:spChg>
        <pc:spChg chg="mod">
          <ac:chgData name="Etienne LEVEAU" userId="4c23112fff0c0e1f" providerId="LiveId" clId="{375D70B1-6B0D-45C1-B346-C88947CDDA89}" dt="2024-03-12T11:21:22.117" v="11811" actId="20577"/>
          <ac:spMkLst>
            <pc:docMk/>
            <pc:sldMk cId="1443355637" sldId="2142532568"/>
            <ac:spMk id="7" creationId="{47E514C2-6756-4CE2-350D-2CB4142AB0E8}"/>
          </ac:spMkLst>
        </pc:spChg>
        <pc:spChg chg="add del mod">
          <ac:chgData name="Etienne LEVEAU" userId="4c23112fff0c0e1f" providerId="LiveId" clId="{375D70B1-6B0D-45C1-B346-C88947CDDA89}" dt="2024-03-12T15:57:25.337" v="12064" actId="478"/>
          <ac:spMkLst>
            <pc:docMk/>
            <pc:sldMk cId="1443355637" sldId="2142532568"/>
            <ac:spMk id="10" creationId="{9246DE6D-9157-B7A0-9952-5FC3B9B6F085}"/>
          </ac:spMkLst>
        </pc:spChg>
        <pc:spChg chg="add del mod">
          <ac:chgData name="Etienne LEVEAU" userId="4c23112fff0c0e1f" providerId="LiveId" clId="{375D70B1-6B0D-45C1-B346-C88947CDDA89}" dt="2024-03-12T15:57:25.337" v="12064" actId="478"/>
          <ac:spMkLst>
            <pc:docMk/>
            <pc:sldMk cId="1443355637" sldId="2142532568"/>
            <ac:spMk id="11" creationId="{A85CF792-38EB-27E2-18D0-6C81E057BB7A}"/>
          </ac:spMkLst>
        </pc:spChg>
        <pc:spChg chg="add del mod">
          <ac:chgData name="Etienne LEVEAU" userId="4c23112fff0c0e1f" providerId="LiveId" clId="{375D70B1-6B0D-45C1-B346-C88947CDDA89}" dt="2024-03-12T15:57:25.337" v="12064" actId="478"/>
          <ac:spMkLst>
            <pc:docMk/>
            <pc:sldMk cId="1443355637" sldId="2142532568"/>
            <ac:spMk id="12" creationId="{B9C8A3C4-F167-73FA-5A62-3B078E9FF5DF}"/>
          </ac:spMkLst>
        </pc:spChg>
        <pc:picChg chg="del">
          <ac:chgData name="Etienne LEVEAU" userId="4c23112fff0c0e1f" providerId="LiveId" clId="{375D70B1-6B0D-45C1-B346-C88947CDDA89}" dt="2024-03-12T11:23:55.848" v="11855" actId="478"/>
          <ac:picMkLst>
            <pc:docMk/>
            <pc:sldMk cId="1443355637" sldId="2142532568"/>
            <ac:picMk id="4" creationId="{B1901414-A196-CBFC-5124-135A708521FC}"/>
          </ac:picMkLst>
        </pc:picChg>
        <pc:picChg chg="add mod">
          <ac:chgData name="Etienne LEVEAU" userId="4c23112fff0c0e1f" providerId="LiveId" clId="{375D70B1-6B0D-45C1-B346-C88947CDDA89}" dt="2024-03-12T11:23:58.518" v="11857" actId="1037"/>
          <ac:picMkLst>
            <pc:docMk/>
            <pc:sldMk cId="1443355637" sldId="2142532568"/>
            <ac:picMk id="6" creationId="{2200E9CE-1309-94AC-0246-C76E9AA64657}"/>
          </ac:picMkLst>
        </pc:picChg>
        <pc:picChg chg="add mod">
          <ac:chgData name="Etienne LEVEAU" userId="4c23112fff0c0e1f" providerId="LiveId" clId="{375D70B1-6B0D-45C1-B346-C88947CDDA89}" dt="2024-03-13T15:49:19.872" v="17073" actId="1076"/>
          <ac:picMkLst>
            <pc:docMk/>
            <pc:sldMk cId="1443355637" sldId="2142532568"/>
            <ac:picMk id="9" creationId="{34963461-4BA0-B768-2181-5FBCBAD629B1}"/>
          </ac:picMkLst>
        </pc:picChg>
        <pc:picChg chg="add mod">
          <ac:chgData name="Etienne LEVEAU" userId="4c23112fff0c0e1f" providerId="LiveId" clId="{375D70B1-6B0D-45C1-B346-C88947CDDA89}" dt="2024-03-13T16:03:14.132" v="17363" actId="1035"/>
          <ac:picMkLst>
            <pc:docMk/>
            <pc:sldMk cId="1443355637" sldId="2142532568"/>
            <ac:picMk id="10" creationId="{4EC53593-3CD4-0872-0065-88C0F1C3C38B}"/>
          </ac:picMkLst>
        </pc:picChg>
      </pc:sldChg>
      <pc:sldChg chg="addSp modSp add del mod">
        <pc:chgData name="Etienne LEVEAU" userId="4c23112fff0c0e1f" providerId="LiveId" clId="{375D70B1-6B0D-45C1-B346-C88947CDDA89}" dt="2024-04-08T09:21:58.178" v="19633" actId="47"/>
        <pc:sldMkLst>
          <pc:docMk/>
          <pc:sldMk cId="3723871102" sldId="2142532569"/>
        </pc:sldMkLst>
        <pc:spChg chg="add mod">
          <ac:chgData name="Etienne LEVEAU" userId="4c23112fff0c0e1f" providerId="LiveId" clId="{375D70B1-6B0D-45C1-B346-C88947CDDA89}" dt="2024-03-14T13:56:20.466" v="19357"/>
          <ac:spMkLst>
            <pc:docMk/>
            <pc:sldMk cId="3723871102" sldId="2142532569"/>
            <ac:spMk id="10" creationId="{587BF883-138E-CDE1-1C0F-B5FA58DF1928}"/>
          </ac:spMkLst>
        </pc:spChg>
        <pc:spChg chg="add mod">
          <ac:chgData name="Etienne LEVEAU" userId="4c23112fff0c0e1f" providerId="LiveId" clId="{375D70B1-6B0D-45C1-B346-C88947CDDA89}" dt="2024-03-14T13:56:27.924" v="19359" actId="1076"/>
          <ac:spMkLst>
            <pc:docMk/>
            <pc:sldMk cId="3723871102" sldId="2142532569"/>
            <ac:spMk id="11" creationId="{A80F0D7F-A760-99EB-1F52-990B7138FE2D}"/>
          </ac:spMkLst>
        </pc:spChg>
        <pc:picChg chg="add mod">
          <ac:chgData name="Etienne LEVEAU" userId="4c23112fff0c0e1f" providerId="LiveId" clId="{375D70B1-6B0D-45C1-B346-C88947CDDA89}" dt="2024-03-12T14:38:59.915" v="11883" actId="962"/>
          <ac:picMkLst>
            <pc:docMk/>
            <pc:sldMk cId="3723871102" sldId="2142532569"/>
            <ac:picMk id="8" creationId="{BBCC675E-D4EF-69D7-CCC5-43F2B0538EDB}"/>
          </ac:picMkLst>
        </pc:picChg>
        <pc:picChg chg="add mod">
          <ac:chgData name="Etienne LEVEAU" userId="4c23112fff0c0e1f" providerId="LiveId" clId="{375D70B1-6B0D-45C1-B346-C88947CDDA89}" dt="2024-03-13T08:52:42.190" v="12122" actId="1076"/>
          <ac:picMkLst>
            <pc:docMk/>
            <pc:sldMk cId="3723871102" sldId="2142532569"/>
            <ac:picMk id="9" creationId="{AE103548-3FCB-D659-63D4-65CF2E8C04AF}"/>
          </ac:picMkLst>
        </pc:picChg>
      </pc:sldChg>
      <pc:sldChg chg="addSp delSp modSp add mod">
        <pc:chgData name="Etienne LEVEAU" userId="4c23112fff0c0e1f" providerId="LiveId" clId="{375D70B1-6B0D-45C1-B346-C88947CDDA89}" dt="2024-04-08T09:55:57.355" v="19772" actId="20577"/>
        <pc:sldMkLst>
          <pc:docMk/>
          <pc:sldMk cId="763424174" sldId="2142532570"/>
        </pc:sldMkLst>
        <pc:spChg chg="add del mod">
          <ac:chgData name="Etienne LEVEAU" userId="4c23112fff0c0e1f" providerId="LiveId" clId="{375D70B1-6B0D-45C1-B346-C88947CDDA89}" dt="2024-03-12T14:56:49.975" v="11923" actId="207"/>
          <ac:spMkLst>
            <pc:docMk/>
            <pc:sldMk cId="763424174" sldId="2142532570"/>
            <ac:spMk id="4" creationId="{B25BB46C-EF70-1710-FBCB-8D340124DA49}"/>
          </ac:spMkLst>
        </pc:spChg>
        <pc:spChg chg="mod">
          <ac:chgData name="Etienne LEVEAU" userId="4c23112fff0c0e1f" providerId="LiveId" clId="{375D70B1-6B0D-45C1-B346-C88947CDDA89}" dt="2024-04-08T09:55:57.355" v="19772" actId="20577"/>
          <ac:spMkLst>
            <pc:docMk/>
            <pc:sldMk cId="763424174" sldId="2142532570"/>
            <ac:spMk id="5" creationId="{6BE935B6-8DA9-434E-9B40-9C6AD2E6FDF9}"/>
          </ac:spMkLst>
        </pc:spChg>
        <pc:spChg chg="add mod">
          <ac:chgData name="Etienne LEVEAU" userId="4c23112fff0c0e1f" providerId="LiveId" clId="{375D70B1-6B0D-45C1-B346-C88947CDDA89}" dt="2024-03-14T13:56:46.257" v="19361" actId="255"/>
          <ac:spMkLst>
            <pc:docMk/>
            <pc:sldMk cId="763424174" sldId="2142532570"/>
            <ac:spMk id="8" creationId="{C5C5BC59-7A7F-2604-1794-72DA4D58B8C6}"/>
          </ac:spMkLst>
        </pc:spChg>
        <pc:spChg chg="add mod">
          <ac:chgData name="Etienne LEVEAU" userId="4c23112fff0c0e1f" providerId="LiveId" clId="{375D70B1-6B0D-45C1-B346-C88947CDDA89}" dt="2024-03-14T13:56:46.257" v="19361" actId="255"/>
          <ac:spMkLst>
            <pc:docMk/>
            <pc:sldMk cId="763424174" sldId="2142532570"/>
            <ac:spMk id="9" creationId="{77E70522-0D44-4828-BAB7-D52BD42C90E1}"/>
          </ac:spMkLst>
        </pc:spChg>
        <pc:spChg chg="add mod">
          <ac:chgData name="Etienne LEVEAU" userId="4c23112fff0c0e1f" providerId="LiveId" clId="{375D70B1-6B0D-45C1-B346-C88947CDDA89}" dt="2024-03-14T13:56:46.257" v="19361" actId="255"/>
          <ac:spMkLst>
            <pc:docMk/>
            <pc:sldMk cId="763424174" sldId="2142532570"/>
            <ac:spMk id="10" creationId="{B21E7503-BFBB-A01C-2E85-E3114F0D2245}"/>
          </ac:spMkLst>
        </pc:spChg>
        <pc:spChg chg="add mod">
          <ac:chgData name="Etienne LEVEAU" userId="4c23112fff0c0e1f" providerId="LiveId" clId="{375D70B1-6B0D-45C1-B346-C88947CDDA89}" dt="2024-04-08T09:10:34.026" v="19498" actId="1076"/>
          <ac:spMkLst>
            <pc:docMk/>
            <pc:sldMk cId="763424174" sldId="2142532570"/>
            <ac:spMk id="11" creationId="{6F0742D2-92E7-DA6D-3045-2C8F1CCB52BD}"/>
          </ac:spMkLst>
        </pc:spChg>
        <pc:spChg chg="add mod">
          <ac:chgData name="Etienne LEVEAU" userId="4c23112fff0c0e1f" providerId="LiveId" clId="{375D70B1-6B0D-45C1-B346-C88947CDDA89}" dt="2024-04-08T09:10:29.230" v="19497" actId="14100"/>
          <ac:spMkLst>
            <pc:docMk/>
            <pc:sldMk cId="763424174" sldId="2142532570"/>
            <ac:spMk id="12" creationId="{BFE37DEC-A276-D994-074D-0793B88D3C57}"/>
          </ac:spMkLst>
        </pc:spChg>
        <pc:spChg chg="add mod">
          <ac:chgData name="Etienne LEVEAU" userId="4c23112fff0c0e1f" providerId="LiveId" clId="{375D70B1-6B0D-45C1-B346-C88947CDDA89}" dt="2024-04-08T09:19:08.741" v="19538" actId="20577"/>
          <ac:spMkLst>
            <pc:docMk/>
            <pc:sldMk cId="763424174" sldId="2142532570"/>
            <ac:spMk id="13" creationId="{F094AE85-C15B-3E7C-68FF-D7DB13B24C87}"/>
          </ac:spMkLst>
        </pc:spChg>
        <pc:spChg chg="add mod">
          <ac:chgData name="Etienne LEVEAU" userId="4c23112fff0c0e1f" providerId="LiveId" clId="{375D70B1-6B0D-45C1-B346-C88947CDDA89}" dt="2024-04-08T09:21:54.401" v="19632" actId="20577"/>
          <ac:spMkLst>
            <pc:docMk/>
            <pc:sldMk cId="763424174" sldId="2142532570"/>
            <ac:spMk id="14" creationId="{04BB3F81-D9AD-1C99-25D9-E94011421CA5}"/>
          </ac:spMkLst>
        </pc:spChg>
        <pc:spChg chg="add mod">
          <ac:chgData name="Etienne LEVEAU" userId="4c23112fff0c0e1f" providerId="LiveId" clId="{375D70B1-6B0D-45C1-B346-C88947CDDA89}" dt="2024-04-08T09:18:23.637" v="19502" actId="1076"/>
          <ac:spMkLst>
            <pc:docMk/>
            <pc:sldMk cId="763424174" sldId="2142532570"/>
            <ac:spMk id="15" creationId="{2D68C202-B4CC-7F64-A311-9847E0FE90A2}"/>
          </ac:spMkLst>
        </pc:spChg>
        <pc:spChg chg="add mod">
          <ac:chgData name="Etienne LEVEAU" userId="4c23112fff0c0e1f" providerId="LiveId" clId="{375D70B1-6B0D-45C1-B346-C88947CDDA89}" dt="2024-04-08T09:20:44.363" v="19540" actId="207"/>
          <ac:spMkLst>
            <pc:docMk/>
            <pc:sldMk cId="763424174" sldId="2142532570"/>
            <ac:spMk id="16" creationId="{C10B3399-7B82-99E2-C2FB-8CB38D88374D}"/>
          </ac:spMkLst>
        </pc:spChg>
        <pc:picChg chg="del">
          <ac:chgData name="Etienne LEVEAU" userId="4c23112fff0c0e1f" providerId="LiveId" clId="{375D70B1-6B0D-45C1-B346-C88947CDDA89}" dt="2024-03-12T14:55:45.051" v="11915" actId="478"/>
          <ac:picMkLst>
            <pc:docMk/>
            <pc:sldMk cId="763424174" sldId="2142532570"/>
            <ac:picMk id="8" creationId="{BBCC675E-D4EF-69D7-CCC5-43F2B0538EDB}"/>
          </ac:picMkLst>
        </pc:picChg>
      </pc:sldChg>
      <pc:sldChg chg="addSp delSp modSp add del mod">
        <pc:chgData name="Etienne LEVEAU" userId="4c23112fff0c0e1f" providerId="LiveId" clId="{375D70B1-6B0D-45C1-B346-C88947CDDA89}" dt="2024-04-08T09:37:52.054" v="19732" actId="47"/>
        <pc:sldMkLst>
          <pc:docMk/>
          <pc:sldMk cId="3701275497" sldId="2142532571"/>
        </pc:sldMkLst>
        <pc:spChg chg="mod">
          <ac:chgData name="Etienne LEVEAU" userId="4c23112fff0c0e1f" providerId="LiveId" clId="{375D70B1-6B0D-45C1-B346-C88947CDDA89}" dt="2024-03-13T14:36:15.068" v="15711" actId="14100"/>
          <ac:spMkLst>
            <pc:docMk/>
            <pc:sldMk cId="3701275497" sldId="2142532571"/>
            <ac:spMk id="3" creationId="{F094AF09-8010-FFEA-FF8D-880B117659B8}"/>
          </ac:spMkLst>
        </pc:spChg>
        <pc:spChg chg="mod">
          <ac:chgData name="Etienne LEVEAU" userId="4c23112fff0c0e1f" providerId="LiveId" clId="{375D70B1-6B0D-45C1-B346-C88947CDDA89}" dt="2024-03-12T15:38:15.206" v="11939" actId="20577"/>
          <ac:spMkLst>
            <pc:docMk/>
            <pc:sldMk cId="3701275497" sldId="2142532571"/>
            <ac:spMk id="5" creationId="{6BE935B6-8DA9-434E-9B40-9C6AD2E6FDF9}"/>
          </ac:spMkLst>
        </pc:spChg>
        <pc:spChg chg="add del">
          <ac:chgData name="Etienne LEVEAU" userId="4c23112fff0c0e1f" providerId="LiveId" clId="{375D70B1-6B0D-45C1-B346-C88947CDDA89}" dt="2024-03-12T15:38:40.941" v="11941" actId="11529"/>
          <ac:spMkLst>
            <pc:docMk/>
            <pc:sldMk cId="3701275497" sldId="2142532571"/>
            <ac:spMk id="6" creationId="{068E27C4-EE4B-0E66-983A-696D92FD16ED}"/>
          </ac:spMkLst>
        </pc:spChg>
        <pc:spChg chg="add mod">
          <ac:chgData name="Etienne LEVEAU" userId="4c23112fff0c0e1f" providerId="LiveId" clId="{375D70B1-6B0D-45C1-B346-C88947CDDA89}" dt="2024-03-14T13:57:17.014" v="19365" actId="255"/>
          <ac:spMkLst>
            <pc:docMk/>
            <pc:sldMk cId="3701275497" sldId="2142532571"/>
            <ac:spMk id="6" creationId="{4ECF5750-BDCE-B5F5-8259-72D39CF86010}"/>
          </ac:spMkLst>
        </pc:spChg>
        <pc:spChg chg="add mod">
          <ac:chgData name="Etienne LEVEAU" userId="4c23112fff0c0e1f" providerId="LiveId" clId="{375D70B1-6B0D-45C1-B346-C88947CDDA89}" dt="2024-03-14T13:57:17.014" v="19365" actId="255"/>
          <ac:spMkLst>
            <pc:docMk/>
            <pc:sldMk cId="3701275497" sldId="2142532571"/>
            <ac:spMk id="8" creationId="{31447308-18CA-D459-1016-74539A889BB7}"/>
          </ac:spMkLst>
        </pc:spChg>
        <pc:spChg chg="add mod">
          <ac:chgData name="Etienne LEVEAU" userId="4c23112fff0c0e1f" providerId="LiveId" clId="{375D70B1-6B0D-45C1-B346-C88947CDDA89}" dt="2024-03-14T13:57:17.014" v="19365" actId="255"/>
          <ac:spMkLst>
            <pc:docMk/>
            <pc:sldMk cId="3701275497" sldId="2142532571"/>
            <ac:spMk id="9" creationId="{0D103FC9-8274-509E-2694-2604F6C5B095}"/>
          </ac:spMkLst>
        </pc:spChg>
        <pc:spChg chg="add mod">
          <ac:chgData name="Etienne LEVEAU" userId="4c23112fff0c0e1f" providerId="LiveId" clId="{375D70B1-6B0D-45C1-B346-C88947CDDA89}" dt="2024-03-14T13:57:17.014" v="19365" actId="255"/>
          <ac:spMkLst>
            <pc:docMk/>
            <pc:sldMk cId="3701275497" sldId="2142532571"/>
            <ac:spMk id="10" creationId="{5353F749-BA6F-4F6B-BD78-4A1379F3C1AA}"/>
          </ac:spMkLst>
        </pc:spChg>
        <pc:spChg chg="add mod">
          <ac:chgData name="Etienne LEVEAU" userId="4c23112fff0c0e1f" providerId="LiveId" clId="{375D70B1-6B0D-45C1-B346-C88947CDDA89}" dt="2024-03-14T13:57:17.014" v="19365" actId="255"/>
          <ac:spMkLst>
            <pc:docMk/>
            <pc:sldMk cId="3701275497" sldId="2142532571"/>
            <ac:spMk id="11" creationId="{EBA4496D-EF2A-FA08-2692-23B7157731CC}"/>
          </ac:spMkLst>
        </pc:spChg>
        <pc:spChg chg="add mod">
          <ac:chgData name="Etienne LEVEAU" userId="4c23112fff0c0e1f" providerId="LiveId" clId="{375D70B1-6B0D-45C1-B346-C88947CDDA89}" dt="2024-03-14T13:57:17.014" v="19365" actId="255"/>
          <ac:spMkLst>
            <pc:docMk/>
            <pc:sldMk cId="3701275497" sldId="2142532571"/>
            <ac:spMk id="12" creationId="{D739DCB8-FA58-B851-109D-F411C33C514A}"/>
          </ac:spMkLst>
        </pc:spChg>
        <pc:spChg chg="add del mod">
          <ac:chgData name="Etienne LEVEAU" userId="4c23112fff0c0e1f" providerId="LiveId" clId="{375D70B1-6B0D-45C1-B346-C88947CDDA89}" dt="2024-03-12T15:46:18.797" v="12051" actId="478"/>
          <ac:spMkLst>
            <pc:docMk/>
            <pc:sldMk cId="3701275497" sldId="2142532571"/>
            <ac:spMk id="18" creationId="{A992042D-C727-D857-4681-99ABF4CD06F1}"/>
          </ac:spMkLst>
        </pc:spChg>
        <pc:spChg chg="add del mod">
          <ac:chgData name="Etienne LEVEAU" userId="4c23112fff0c0e1f" providerId="LiveId" clId="{375D70B1-6B0D-45C1-B346-C88947CDDA89}" dt="2024-03-12T15:46:18.797" v="12051" actId="478"/>
          <ac:spMkLst>
            <pc:docMk/>
            <pc:sldMk cId="3701275497" sldId="2142532571"/>
            <ac:spMk id="19" creationId="{61EF81D2-6831-CC14-8851-E93C55705407}"/>
          </ac:spMkLst>
        </pc:spChg>
        <pc:spChg chg="add del mod">
          <ac:chgData name="Etienne LEVEAU" userId="4c23112fff0c0e1f" providerId="LiveId" clId="{375D70B1-6B0D-45C1-B346-C88947CDDA89}" dt="2024-03-12T15:46:18.797" v="12051" actId="478"/>
          <ac:spMkLst>
            <pc:docMk/>
            <pc:sldMk cId="3701275497" sldId="2142532571"/>
            <ac:spMk id="20" creationId="{02CEDEFF-79A7-2542-50E9-11760F3C15FA}"/>
          </ac:spMkLst>
        </pc:spChg>
        <pc:picChg chg="add mod modCrop">
          <ac:chgData name="Etienne LEVEAU" userId="4c23112fff0c0e1f" providerId="LiveId" clId="{375D70B1-6B0D-45C1-B346-C88947CDDA89}" dt="2024-03-13T15:00:18.788" v="16054" actId="14100"/>
          <ac:picMkLst>
            <pc:docMk/>
            <pc:sldMk cId="3701275497" sldId="2142532571"/>
            <ac:picMk id="16" creationId="{B7D0C706-F230-D168-9F75-1D3E8ACDA891}"/>
          </ac:picMkLst>
        </pc:picChg>
        <pc:cxnChg chg="add mod">
          <ac:chgData name="Etienne LEVEAU" userId="4c23112fff0c0e1f" providerId="LiveId" clId="{375D70B1-6B0D-45C1-B346-C88947CDDA89}" dt="2024-03-13T14:48:52.902" v="15738" actId="1076"/>
          <ac:cxnSpMkLst>
            <pc:docMk/>
            <pc:sldMk cId="3701275497" sldId="2142532571"/>
            <ac:cxnSpMk id="13" creationId="{3906E303-532E-82A8-7F03-FAA3E93D6A49}"/>
          </ac:cxnSpMkLst>
        </pc:cxnChg>
        <pc:cxnChg chg="add mod">
          <ac:chgData name="Etienne LEVEAU" userId="4c23112fff0c0e1f" providerId="LiveId" clId="{375D70B1-6B0D-45C1-B346-C88947CDDA89}" dt="2024-03-13T14:48:52.902" v="15738" actId="1076"/>
          <ac:cxnSpMkLst>
            <pc:docMk/>
            <pc:sldMk cId="3701275497" sldId="2142532571"/>
            <ac:cxnSpMk id="15" creationId="{F3280596-DE7E-C200-6E1C-1722B74C0AD7}"/>
          </ac:cxnSpMkLst>
        </pc:cxnChg>
        <pc:cxnChg chg="add mod">
          <ac:chgData name="Etienne LEVEAU" userId="4c23112fff0c0e1f" providerId="LiveId" clId="{375D70B1-6B0D-45C1-B346-C88947CDDA89}" dt="2024-03-13T14:48:52.902" v="15738" actId="1076"/>
          <ac:cxnSpMkLst>
            <pc:docMk/>
            <pc:sldMk cId="3701275497" sldId="2142532571"/>
            <ac:cxnSpMk id="17" creationId="{E1D40DE3-C0B6-4026-D9B8-81118A79B390}"/>
          </ac:cxnSpMkLst>
        </pc:cxnChg>
      </pc:sldChg>
      <pc:sldChg chg="addSp delSp modSp add mod ord">
        <pc:chgData name="Etienne LEVEAU" userId="4c23112fff0c0e1f" providerId="LiveId" clId="{375D70B1-6B0D-45C1-B346-C88947CDDA89}" dt="2024-04-08T09:56:05.639" v="19773" actId="20577"/>
        <pc:sldMkLst>
          <pc:docMk/>
          <pc:sldMk cId="1447420297" sldId="2142532572"/>
        </pc:sldMkLst>
        <pc:spChg chg="mod">
          <ac:chgData name="Etienne LEVEAU" userId="4c23112fff0c0e1f" providerId="LiveId" clId="{375D70B1-6B0D-45C1-B346-C88947CDDA89}" dt="2024-04-08T09:56:05.639" v="19773" actId="20577"/>
          <ac:spMkLst>
            <pc:docMk/>
            <pc:sldMk cId="1447420297" sldId="2142532572"/>
            <ac:spMk id="5" creationId="{6BE935B6-8DA9-434E-9B40-9C6AD2E6FDF9}"/>
          </ac:spMkLst>
        </pc:spChg>
        <pc:spChg chg="add mod">
          <ac:chgData name="Etienne LEVEAU" userId="4c23112fff0c0e1f" providerId="LiveId" clId="{375D70B1-6B0D-45C1-B346-C88947CDDA89}" dt="2024-04-08T09:26:49.514" v="19658" actId="1036"/>
          <ac:spMkLst>
            <pc:docMk/>
            <pc:sldMk cId="1447420297" sldId="2142532572"/>
            <ac:spMk id="6" creationId="{BC46B89D-DDA0-29E3-A733-F49759DD0CE3}"/>
          </ac:spMkLst>
        </pc:spChg>
        <pc:spChg chg="add mod">
          <ac:chgData name="Etienne LEVEAU" userId="4c23112fff0c0e1f" providerId="LiveId" clId="{375D70B1-6B0D-45C1-B346-C88947CDDA89}" dt="2024-04-08T09:26:49.514" v="19658" actId="1036"/>
          <ac:spMkLst>
            <pc:docMk/>
            <pc:sldMk cId="1447420297" sldId="2142532572"/>
            <ac:spMk id="8" creationId="{A374425B-7BC6-4B00-61BD-5FAA5648CF82}"/>
          </ac:spMkLst>
        </pc:spChg>
        <pc:spChg chg="add del mod">
          <ac:chgData name="Etienne LEVEAU" userId="4c23112fff0c0e1f" providerId="LiveId" clId="{375D70B1-6B0D-45C1-B346-C88947CDDA89}" dt="2024-04-08T09:26:17.215" v="19646" actId="478"/>
          <ac:spMkLst>
            <pc:docMk/>
            <pc:sldMk cId="1447420297" sldId="2142532572"/>
            <ac:spMk id="9" creationId="{48C87CD9-D656-3085-7ABA-11DC99F077C3}"/>
          </ac:spMkLst>
        </pc:spChg>
        <pc:spChg chg="add mod">
          <ac:chgData name="Etienne LEVEAU" userId="4c23112fff0c0e1f" providerId="LiveId" clId="{375D70B1-6B0D-45C1-B346-C88947CDDA89}" dt="2024-04-08T09:26:49.514" v="19658" actId="1036"/>
          <ac:spMkLst>
            <pc:docMk/>
            <pc:sldMk cId="1447420297" sldId="2142532572"/>
            <ac:spMk id="10" creationId="{5E44C3F0-2BE0-6CEA-7FF6-0AD6AFB9BD4B}"/>
          </ac:spMkLst>
        </pc:spChg>
        <pc:spChg chg="add mod">
          <ac:chgData name="Etienne LEVEAU" userId="4c23112fff0c0e1f" providerId="LiveId" clId="{375D70B1-6B0D-45C1-B346-C88947CDDA89}" dt="2024-04-08T09:26:49.514" v="19658" actId="1036"/>
          <ac:spMkLst>
            <pc:docMk/>
            <pc:sldMk cId="1447420297" sldId="2142532572"/>
            <ac:spMk id="11" creationId="{57728FC8-60A4-E675-B320-FEDE6ED8AC85}"/>
          </ac:spMkLst>
        </pc:spChg>
        <pc:spChg chg="add del">
          <ac:chgData name="Etienne LEVEAU" userId="4c23112fff0c0e1f" providerId="LiveId" clId="{375D70B1-6B0D-45C1-B346-C88947CDDA89}" dt="2024-03-13T15:11:26.349" v="16350" actId="478"/>
          <ac:spMkLst>
            <pc:docMk/>
            <pc:sldMk cId="1447420297" sldId="2142532572"/>
            <ac:spMk id="11" creationId="{925FA791-F43C-C8A7-A0EE-9E00389D58A8}"/>
          </ac:spMkLst>
        </pc:spChg>
        <pc:spChg chg="add mod">
          <ac:chgData name="Etienne LEVEAU" userId="4c23112fff0c0e1f" providerId="LiveId" clId="{375D70B1-6B0D-45C1-B346-C88947CDDA89}" dt="2024-04-08T09:27:16.152" v="19673" actId="20577"/>
          <ac:spMkLst>
            <pc:docMk/>
            <pc:sldMk cId="1447420297" sldId="2142532572"/>
            <ac:spMk id="12" creationId="{0BA8D2D6-0E6C-3E3E-29AE-59988A69196D}"/>
          </ac:spMkLst>
        </pc:spChg>
        <pc:spChg chg="add mod">
          <ac:chgData name="Etienne LEVEAU" userId="4c23112fff0c0e1f" providerId="LiveId" clId="{375D70B1-6B0D-45C1-B346-C88947CDDA89}" dt="2024-04-08T09:27:53.964" v="19675" actId="207"/>
          <ac:spMkLst>
            <pc:docMk/>
            <pc:sldMk cId="1447420297" sldId="2142532572"/>
            <ac:spMk id="13" creationId="{0872C644-705B-4D49-C005-4DA7CB70EDB4}"/>
          </ac:spMkLst>
        </pc:spChg>
        <pc:spChg chg="add del mod">
          <ac:chgData name="Etienne LEVEAU" userId="4c23112fff0c0e1f" providerId="LiveId" clId="{375D70B1-6B0D-45C1-B346-C88947CDDA89}" dt="2024-03-13T15:15:28.369" v="16533" actId="478"/>
          <ac:spMkLst>
            <pc:docMk/>
            <pc:sldMk cId="1447420297" sldId="2142532572"/>
            <ac:spMk id="13" creationId="{E6BC501D-5DC2-E10D-3776-A75ACE38085F}"/>
          </ac:spMkLst>
        </pc:spChg>
        <pc:spChg chg="add mod">
          <ac:chgData name="Etienne LEVEAU" userId="4c23112fff0c0e1f" providerId="LiveId" clId="{375D70B1-6B0D-45C1-B346-C88947CDDA89}" dt="2024-04-08T09:26:49.514" v="19658" actId="1036"/>
          <ac:spMkLst>
            <pc:docMk/>
            <pc:sldMk cId="1447420297" sldId="2142532572"/>
            <ac:spMk id="14" creationId="{5BBB849E-750A-671F-3212-44D40A906DA6}"/>
          </ac:spMkLst>
        </pc:spChg>
        <pc:spChg chg="add del">
          <ac:chgData name="Etienne LEVEAU" userId="4c23112fff0c0e1f" providerId="LiveId" clId="{375D70B1-6B0D-45C1-B346-C88947CDDA89}" dt="2024-04-08T09:36:28.389" v="19677" actId="11529"/>
          <ac:spMkLst>
            <pc:docMk/>
            <pc:sldMk cId="1447420297" sldId="2142532572"/>
            <ac:spMk id="15" creationId="{BCA9207A-6814-20E1-7CA5-A2A1BC14F53E}"/>
          </ac:spMkLst>
        </pc:spChg>
        <pc:spChg chg="add mod">
          <ac:chgData name="Etienne LEVEAU" userId="4c23112fff0c0e1f" providerId="LiveId" clId="{375D70B1-6B0D-45C1-B346-C88947CDDA89}" dt="2024-04-08T09:38:04.591" v="19747" actId="20577"/>
          <ac:spMkLst>
            <pc:docMk/>
            <pc:sldMk cId="1447420297" sldId="2142532572"/>
            <ac:spMk id="16" creationId="{F86674AE-D9B3-55A1-00C3-D6BCA1DD6E2A}"/>
          </ac:spMkLst>
        </pc:spChg>
      </pc:sldChg>
      <pc:sldChg chg="addSp delSp modSp add del mod">
        <pc:chgData name="Etienne LEVEAU" userId="4c23112fff0c0e1f" providerId="LiveId" clId="{375D70B1-6B0D-45C1-B346-C88947CDDA89}" dt="2024-04-08T09:53:52.214" v="19766" actId="47"/>
        <pc:sldMkLst>
          <pc:docMk/>
          <pc:sldMk cId="1055424235" sldId="2142532573"/>
        </pc:sldMkLst>
        <pc:spChg chg="add del mod">
          <ac:chgData name="Etienne LEVEAU" userId="4c23112fff0c0e1f" providerId="LiveId" clId="{375D70B1-6B0D-45C1-B346-C88947CDDA89}" dt="2024-03-12T15:56:52.425" v="12060" actId="478"/>
          <ac:spMkLst>
            <pc:docMk/>
            <pc:sldMk cId="1055424235" sldId="2142532573"/>
            <ac:spMk id="4" creationId="{655FC914-C74D-D139-5715-CEB986CFC645}"/>
          </ac:spMkLst>
        </pc:spChg>
        <pc:spChg chg="add del mod">
          <ac:chgData name="Etienne LEVEAU" userId="4c23112fff0c0e1f" providerId="LiveId" clId="{375D70B1-6B0D-45C1-B346-C88947CDDA89}" dt="2024-03-12T15:56:52.425" v="12060" actId="478"/>
          <ac:spMkLst>
            <pc:docMk/>
            <pc:sldMk cId="1055424235" sldId="2142532573"/>
            <ac:spMk id="8" creationId="{BD5E8F48-AB8A-DD26-6873-3BFA95DBF9FF}"/>
          </ac:spMkLst>
        </pc:spChg>
        <pc:spChg chg="add del mod">
          <ac:chgData name="Etienne LEVEAU" userId="4c23112fff0c0e1f" providerId="LiveId" clId="{375D70B1-6B0D-45C1-B346-C88947CDDA89}" dt="2024-03-12T15:56:52.425" v="12060" actId="478"/>
          <ac:spMkLst>
            <pc:docMk/>
            <pc:sldMk cId="1055424235" sldId="2142532573"/>
            <ac:spMk id="9" creationId="{AAD75D71-E7C5-5DAB-9542-F1505AB40747}"/>
          </ac:spMkLst>
        </pc:spChg>
        <pc:spChg chg="add del">
          <ac:chgData name="Etienne LEVEAU" userId="4c23112fff0c0e1f" providerId="LiveId" clId="{375D70B1-6B0D-45C1-B346-C88947CDDA89}" dt="2024-03-13T16:08:13.487" v="17370" actId="478"/>
          <ac:spMkLst>
            <pc:docMk/>
            <pc:sldMk cId="1055424235" sldId="2142532573"/>
            <ac:spMk id="9" creationId="{C06265B7-174C-631F-9E9B-17DEDD4A7445}"/>
          </ac:spMkLst>
        </pc:spChg>
        <pc:spChg chg="add del mod">
          <ac:chgData name="Etienne LEVEAU" userId="4c23112fff0c0e1f" providerId="LiveId" clId="{375D70B1-6B0D-45C1-B346-C88947CDDA89}" dt="2024-03-13T15:56:42.510" v="17333" actId="478"/>
          <ac:spMkLst>
            <pc:docMk/>
            <pc:sldMk cId="1055424235" sldId="2142532573"/>
            <ac:spMk id="10" creationId="{9D2D8774-6F31-764C-8F9A-2B0C7E5F37F4}"/>
          </ac:spMkLst>
        </pc:spChg>
        <pc:spChg chg="add del mod">
          <ac:chgData name="Etienne LEVEAU" userId="4c23112fff0c0e1f" providerId="LiveId" clId="{375D70B1-6B0D-45C1-B346-C88947CDDA89}" dt="2024-03-13T15:56:42.510" v="17333" actId="478"/>
          <ac:spMkLst>
            <pc:docMk/>
            <pc:sldMk cId="1055424235" sldId="2142532573"/>
            <ac:spMk id="11" creationId="{028192B3-9163-FED7-D7D0-88C22E4D6915}"/>
          </ac:spMkLst>
        </pc:spChg>
        <pc:spChg chg="add del mod">
          <ac:chgData name="Etienne LEVEAU" userId="4c23112fff0c0e1f" providerId="LiveId" clId="{375D70B1-6B0D-45C1-B346-C88947CDDA89}" dt="2024-03-13T15:56:42.510" v="17333" actId="478"/>
          <ac:spMkLst>
            <pc:docMk/>
            <pc:sldMk cId="1055424235" sldId="2142532573"/>
            <ac:spMk id="12" creationId="{B5B8C35F-7121-A6E2-5482-2B9974F745E6}"/>
          </ac:spMkLst>
        </pc:spChg>
        <pc:spChg chg="add mod">
          <ac:chgData name="Etienne LEVEAU" userId="4c23112fff0c0e1f" providerId="LiveId" clId="{375D70B1-6B0D-45C1-B346-C88947CDDA89}" dt="2024-03-14T13:58:09.297" v="19371" actId="255"/>
          <ac:spMkLst>
            <pc:docMk/>
            <pc:sldMk cId="1055424235" sldId="2142532573"/>
            <ac:spMk id="15" creationId="{D17C2B10-5479-5146-F0E7-62A5834CF784}"/>
          </ac:spMkLst>
        </pc:spChg>
        <pc:spChg chg="add mod">
          <ac:chgData name="Etienne LEVEAU" userId="4c23112fff0c0e1f" providerId="LiveId" clId="{375D70B1-6B0D-45C1-B346-C88947CDDA89}" dt="2024-03-14T13:58:09.297" v="19371" actId="255"/>
          <ac:spMkLst>
            <pc:docMk/>
            <pc:sldMk cId="1055424235" sldId="2142532573"/>
            <ac:spMk id="16" creationId="{895D90E8-2921-35E0-585A-F4515D6EA961}"/>
          </ac:spMkLst>
        </pc:spChg>
        <pc:picChg chg="add mod">
          <ac:chgData name="Etienne LEVEAU" userId="4c23112fff0c0e1f" providerId="LiveId" clId="{375D70B1-6B0D-45C1-B346-C88947CDDA89}" dt="2024-03-13T16:05:23.984" v="17368" actId="1076"/>
          <ac:picMkLst>
            <pc:docMk/>
            <pc:sldMk cId="1055424235" sldId="2142532573"/>
            <ac:picMk id="8" creationId="{E9830E36-AEB9-5662-8EFE-72617807AE0D}"/>
          </ac:picMkLst>
        </pc:picChg>
        <pc:picChg chg="add mod">
          <ac:chgData name="Etienne LEVEAU" userId="4c23112fff0c0e1f" providerId="LiveId" clId="{375D70B1-6B0D-45C1-B346-C88947CDDA89}" dt="2024-03-13T16:11:02.208" v="17695" actId="1076"/>
          <ac:picMkLst>
            <pc:docMk/>
            <pc:sldMk cId="1055424235" sldId="2142532573"/>
            <ac:picMk id="14" creationId="{D6A158D3-3270-333B-ADDA-A23D0CA33F70}"/>
          </ac:picMkLst>
        </pc:picChg>
      </pc:sldChg>
      <pc:sldChg chg="addSp delSp modSp add mod ord">
        <pc:chgData name="Etienne LEVEAU" userId="4c23112fff0c0e1f" providerId="LiveId" clId="{375D70B1-6B0D-45C1-B346-C88947CDDA89}" dt="2024-04-08T08:43:40.700" v="19412" actId="20577"/>
        <pc:sldMkLst>
          <pc:docMk/>
          <pc:sldMk cId="705929894" sldId="2142532574"/>
        </pc:sldMkLst>
        <pc:spChg chg="mod">
          <ac:chgData name="Etienne LEVEAU" userId="4c23112fff0c0e1f" providerId="LiveId" clId="{375D70B1-6B0D-45C1-B346-C88947CDDA89}" dt="2024-03-12T16:02:40.290" v="12076" actId="20577"/>
          <ac:spMkLst>
            <pc:docMk/>
            <pc:sldMk cId="705929894" sldId="2142532574"/>
            <ac:spMk id="3" creationId="{71836589-3C74-34BB-F103-F09B51E97893}"/>
          </ac:spMkLst>
        </pc:spChg>
        <pc:spChg chg="add mod">
          <ac:chgData name="Etienne LEVEAU" userId="4c23112fff0c0e1f" providerId="LiveId" clId="{375D70B1-6B0D-45C1-B346-C88947CDDA89}" dt="2024-03-14T14:07:15.443" v="19378" actId="20577"/>
          <ac:spMkLst>
            <pc:docMk/>
            <pc:sldMk cId="705929894" sldId="2142532574"/>
            <ac:spMk id="4" creationId="{DB5D93DD-E3E4-A2EB-6A51-411B8A6E8E4F}"/>
          </ac:spMkLst>
        </pc:spChg>
        <pc:spChg chg="add mod">
          <ac:chgData name="Etienne LEVEAU" userId="4c23112fff0c0e1f" providerId="LiveId" clId="{375D70B1-6B0D-45C1-B346-C88947CDDA89}" dt="2024-04-08T08:43:40.700" v="19412" actId="20577"/>
          <ac:spMkLst>
            <pc:docMk/>
            <pc:sldMk cId="705929894" sldId="2142532574"/>
            <ac:spMk id="6" creationId="{2BC258E3-B1FE-3C1F-FFAD-75576C41D957}"/>
          </ac:spMkLst>
        </pc:spChg>
        <pc:graphicFrameChg chg="del">
          <ac:chgData name="Etienne LEVEAU" userId="4c23112fff0c0e1f" providerId="LiveId" clId="{375D70B1-6B0D-45C1-B346-C88947CDDA89}" dt="2024-03-12T16:01:38.621" v="12068" actId="478"/>
          <ac:graphicFrameMkLst>
            <pc:docMk/>
            <pc:sldMk cId="705929894" sldId="2142532574"/>
            <ac:graphicFrameMk id="4" creationId="{8D8BAE30-2053-D262-9E66-6F83540FD307}"/>
          </ac:graphicFrameMkLst>
        </pc:graphicFrameChg>
        <pc:picChg chg="add mod modCrop">
          <ac:chgData name="Etienne LEVEAU" userId="4c23112fff0c0e1f" providerId="LiveId" clId="{375D70B1-6B0D-45C1-B346-C88947CDDA89}" dt="2024-03-14T08:49:55.698" v="18567" actId="1076"/>
          <ac:picMkLst>
            <pc:docMk/>
            <pc:sldMk cId="705929894" sldId="2142532574"/>
            <ac:picMk id="7" creationId="{EB2243EC-DCD1-DF9E-9F93-A2432284E653}"/>
          </ac:picMkLst>
        </pc:picChg>
        <pc:picChg chg="add del mod">
          <ac:chgData name="Etienne LEVEAU" userId="4c23112fff0c0e1f" providerId="LiveId" clId="{375D70B1-6B0D-45C1-B346-C88947CDDA89}" dt="2024-03-14T08:50:50.715" v="18573" actId="478"/>
          <ac:picMkLst>
            <pc:docMk/>
            <pc:sldMk cId="705929894" sldId="2142532574"/>
            <ac:picMk id="8" creationId="{49542646-DF82-B6DE-FEAC-5CD3FA7D1194}"/>
          </ac:picMkLst>
        </pc:picChg>
        <pc:picChg chg="add del mod">
          <ac:chgData name="Etienne LEVEAU" userId="4c23112fff0c0e1f" providerId="LiveId" clId="{375D70B1-6B0D-45C1-B346-C88947CDDA89}" dt="2024-03-14T09:11:34.821" v="19258" actId="478"/>
          <ac:picMkLst>
            <pc:docMk/>
            <pc:sldMk cId="705929894" sldId="2142532574"/>
            <ac:picMk id="10" creationId="{EB75BE32-ED37-53F9-EE8F-0E114188A371}"/>
          </ac:picMkLst>
        </pc:picChg>
        <pc:picChg chg="add mod">
          <ac:chgData name="Etienne LEVEAU" userId="4c23112fff0c0e1f" providerId="LiveId" clId="{375D70B1-6B0D-45C1-B346-C88947CDDA89}" dt="2024-03-14T09:12:11.891" v="19269" actId="1035"/>
          <ac:picMkLst>
            <pc:docMk/>
            <pc:sldMk cId="705929894" sldId="2142532574"/>
            <ac:picMk id="12" creationId="{B1FCC7BE-181E-CB15-0AEA-25304E114404}"/>
          </ac:picMkLst>
        </pc:picChg>
      </pc:sldChg>
      <pc:sldChg chg="addSp delSp modSp add mod">
        <pc:chgData name="Etienne LEVEAU" userId="4c23112fff0c0e1f" providerId="LiveId" clId="{375D70B1-6B0D-45C1-B346-C88947CDDA89}" dt="2024-04-08T09:56:12.674" v="19774" actId="20577"/>
        <pc:sldMkLst>
          <pc:docMk/>
          <pc:sldMk cId="2843499789" sldId="2142532575"/>
        </pc:sldMkLst>
        <pc:spChg chg="add mod">
          <ac:chgData name="Etienne LEVEAU" userId="4c23112fff0c0e1f" providerId="LiveId" clId="{375D70B1-6B0D-45C1-B346-C88947CDDA89}" dt="2024-04-08T09:40:35.913" v="19749" actId="1076"/>
          <ac:spMkLst>
            <pc:docMk/>
            <pc:sldMk cId="2843499789" sldId="2142532575"/>
            <ac:spMk id="4" creationId="{9B5A0AF0-6780-8B4D-8752-E08A4E64DB41}"/>
          </ac:spMkLst>
        </pc:spChg>
        <pc:spChg chg="mod">
          <ac:chgData name="Etienne LEVEAU" userId="4c23112fff0c0e1f" providerId="LiveId" clId="{375D70B1-6B0D-45C1-B346-C88947CDDA89}" dt="2024-04-08T09:56:12.674" v="19774" actId="20577"/>
          <ac:spMkLst>
            <pc:docMk/>
            <pc:sldMk cId="2843499789" sldId="2142532575"/>
            <ac:spMk id="5" creationId="{6BE935B6-8DA9-434E-9B40-9C6AD2E6FDF9}"/>
          </ac:spMkLst>
        </pc:spChg>
        <pc:spChg chg="add mod">
          <ac:chgData name="Etienne LEVEAU" userId="4c23112fff0c0e1f" providerId="LiveId" clId="{375D70B1-6B0D-45C1-B346-C88947CDDA89}" dt="2024-04-08T09:40:40.482" v="19750" actId="1076"/>
          <ac:spMkLst>
            <pc:docMk/>
            <pc:sldMk cId="2843499789" sldId="2142532575"/>
            <ac:spMk id="8" creationId="{344CC59B-9532-8ABC-F8D6-ED5399FFF51F}"/>
          </ac:spMkLst>
        </pc:spChg>
        <pc:spChg chg="add mod">
          <ac:chgData name="Etienne LEVEAU" userId="4c23112fff0c0e1f" providerId="LiveId" clId="{375D70B1-6B0D-45C1-B346-C88947CDDA89}" dt="2024-04-08T09:40:44.504" v="19751" actId="1076"/>
          <ac:spMkLst>
            <pc:docMk/>
            <pc:sldMk cId="2843499789" sldId="2142532575"/>
            <ac:spMk id="9" creationId="{8C4701CE-9D8B-1840-0F1E-C99D6CE44E6C}"/>
          </ac:spMkLst>
        </pc:spChg>
        <pc:spChg chg="mod">
          <ac:chgData name="Etienne LEVEAU" userId="4c23112fff0c0e1f" providerId="LiveId" clId="{375D70B1-6B0D-45C1-B346-C88947CDDA89}" dt="2024-04-08T09:40:59.868" v="19755" actId="207"/>
          <ac:spMkLst>
            <pc:docMk/>
            <pc:sldMk cId="2843499789" sldId="2142532575"/>
            <ac:spMk id="12" creationId="{B5B8C35F-7121-A6E2-5482-2B9974F745E6}"/>
          </ac:spMkLst>
        </pc:spChg>
        <pc:spChg chg="add mod">
          <ac:chgData name="Etienne LEVEAU" userId="4c23112fff0c0e1f" providerId="LiveId" clId="{375D70B1-6B0D-45C1-B346-C88947CDDA89}" dt="2024-04-08T09:53:49.218" v="19765" actId="1076"/>
          <ac:spMkLst>
            <pc:docMk/>
            <pc:sldMk cId="2843499789" sldId="2142532575"/>
            <ac:spMk id="13" creationId="{F9D31BA3-9938-A4F1-3B7C-A398C917264C}"/>
          </ac:spMkLst>
        </pc:spChg>
        <pc:spChg chg="add mod">
          <ac:chgData name="Etienne LEVEAU" userId="4c23112fff0c0e1f" providerId="LiveId" clId="{375D70B1-6B0D-45C1-B346-C88947CDDA89}" dt="2024-04-08T09:53:47.258" v="19764" actId="1076"/>
          <ac:spMkLst>
            <pc:docMk/>
            <pc:sldMk cId="2843499789" sldId="2142532575"/>
            <ac:spMk id="22" creationId="{F7274C9B-F5D4-2EDE-5EAE-C240EA4BA27D}"/>
          </ac:spMkLst>
        </pc:spChg>
        <pc:spChg chg="add del mod">
          <ac:chgData name="Etienne LEVEAU" userId="4c23112fff0c0e1f" providerId="LiveId" clId="{375D70B1-6B0D-45C1-B346-C88947CDDA89}" dt="2024-04-08T09:53:44.905" v="19763" actId="478"/>
          <ac:spMkLst>
            <pc:docMk/>
            <pc:sldMk cId="2843499789" sldId="2142532575"/>
            <ac:spMk id="23" creationId="{45FFB7BA-9D41-00F6-C654-719F61797691}"/>
          </ac:spMkLst>
        </pc:spChg>
        <pc:cxnChg chg="add mod">
          <ac:chgData name="Etienne LEVEAU" userId="4c23112fff0c0e1f" providerId="LiveId" clId="{375D70B1-6B0D-45C1-B346-C88947CDDA89}" dt="2024-04-08T09:40:44.504" v="19751" actId="1076"/>
          <ac:cxnSpMkLst>
            <pc:docMk/>
            <pc:sldMk cId="2843499789" sldId="2142532575"/>
            <ac:cxnSpMk id="15" creationId="{80A1B1EF-2503-0BE0-D84B-7EBA2D112FDC}"/>
          </ac:cxnSpMkLst>
        </pc:cxnChg>
        <pc:cxnChg chg="add mod">
          <ac:chgData name="Etienne LEVEAU" userId="4c23112fff0c0e1f" providerId="LiveId" clId="{375D70B1-6B0D-45C1-B346-C88947CDDA89}" dt="2024-04-08T09:40:44.504" v="19751" actId="1076"/>
          <ac:cxnSpMkLst>
            <pc:docMk/>
            <pc:sldMk cId="2843499789" sldId="2142532575"/>
            <ac:cxnSpMk id="17" creationId="{63F9F8BE-DD08-602F-37F9-7B43410AFD30}"/>
          </ac:cxnSpMkLst>
        </pc:cxnChg>
      </pc:sldChg>
      <pc:sldChg chg="addSp modSp add ord">
        <pc:chgData name="Etienne LEVEAU" userId="4c23112fff0c0e1f" providerId="LiveId" clId="{375D70B1-6B0D-45C1-B346-C88947CDDA89}" dt="2024-04-08T08:47:32.187" v="19424"/>
        <pc:sldMkLst>
          <pc:docMk/>
          <pc:sldMk cId="2350391299" sldId="2142532576"/>
        </pc:sldMkLst>
        <pc:spChg chg="add mod">
          <ac:chgData name="Etienne LEVEAU" userId="4c23112fff0c0e1f" providerId="LiveId" clId="{375D70B1-6B0D-45C1-B346-C88947CDDA89}" dt="2024-04-08T08:41:45.432" v="19395"/>
          <ac:spMkLst>
            <pc:docMk/>
            <pc:sldMk cId="2350391299" sldId="2142532576"/>
            <ac:spMk id="4" creationId="{F5B35CEC-CAB9-7E77-70F3-20521EB42872}"/>
          </ac:spMkLst>
        </pc:spChg>
        <pc:picChg chg="add mod">
          <ac:chgData name="Etienne LEVEAU" userId="4c23112fff0c0e1f" providerId="LiveId" clId="{375D70B1-6B0D-45C1-B346-C88947CDDA89}" dt="2024-04-08T08:47:32.187" v="19424"/>
          <ac:picMkLst>
            <pc:docMk/>
            <pc:sldMk cId="2350391299" sldId="2142532576"/>
            <ac:picMk id="5" creationId="{FB2CA52F-A1B4-3E54-1A64-23ACD3CC5206}"/>
          </ac:picMkLst>
        </pc:picChg>
      </pc:sldChg>
      <pc:sldChg chg="addSp modSp add">
        <pc:chgData name="Etienne LEVEAU" userId="4c23112fff0c0e1f" providerId="LiveId" clId="{375D70B1-6B0D-45C1-B346-C88947CDDA89}" dt="2024-04-08T08:47:48.023" v="19425"/>
        <pc:sldMkLst>
          <pc:docMk/>
          <pc:sldMk cId="2809535575" sldId="2142532577"/>
        </pc:sldMkLst>
        <pc:spChg chg="add mod">
          <ac:chgData name="Etienne LEVEAU" userId="4c23112fff0c0e1f" providerId="LiveId" clId="{375D70B1-6B0D-45C1-B346-C88947CDDA89}" dt="2024-04-08T08:41:29.691" v="19392"/>
          <ac:spMkLst>
            <pc:docMk/>
            <pc:sldMk cId="2809535575" sldId="2142532577"/>
            <ac:spMk id="2" creationId="{E8089AF1-7521-151A-652A-546494DC65B0}"/>
          </ac:spMkLst>
        </pc:spChg>
        <pc:picChg chg="add mod">
          <ac:chgData name="Etienne LEVEAU" userId="4c23112fff0c0e1f" providerId="LiveId" clId="{375D70B1-6B0D-45C1-B346-C88947CDDA89}" dt="2024-04-08T08:47:48.023" v="19425"/>
          <ac:picMkLst>
            <pc:docMk/>
            <pc:sldMk cId="2809535575" sldId="2142532577"/>
            <ac:picMk id="4" creationId="{574DDD82-FCCC-743C-49FC-2F77981C6C4F}"/>
          </ac:picMkLst>
        </pc:picChg>
      </pc:sldChg>
      <pc:sldChg chg="addSp delSp modSp add">
        <pc:chgData name="Etienne LEVEAU" userId="4c23112fff0c0e1f" providerId="LiveId" clId="{375D70B1-6B0D-45C1-B346-C88947CDDA89}" dt="2024-04-08T08:52:51.918" v="19491" actId="478"/>
        <pc:sldMkLst>
          <pc:docMk/>
          <pc:sldMk cId="1972064027" sldId="2142532578"/>
        </pc:sldMkLst>
        <pc:spChg chg="add mod">
          <ac:chgData name="Etienne LEVEAU" userId="4c23112fff0c0e1f" providerId="LiveId" clId="{375D70B1-6B0D-45C1-B346-C88947CDDA89}" dt="2024-04-08T08:42:10.283" v="19397"/>
          <ac:spMkLst>
            <pc:docMk/>
            <pc:sldMk cId="1972064027" sldId="2142532578"/>
            <ac:spMk id="2" creationId="{DF2FD249-18D3-F37C-2FF6-B12AF8CDFACC}"/>
          </ac:spMkLst>
        </pc:spChg>
        <pc:picChg chg="add del mod">
          <ac:chgData name="Etienne LEVEAU" userId="4c23112fff0c0e1f" providerId="LiveId" clId="{375D70B1-6B0D-45C1-B346-C88947CDDA89}" dt="2024-04-08T08:52:51.918" v="19491" actId="478"/>
          <ac:picMkLst>
            <pc:docMk/>
            <pc:sldMk cId="1972064027" sldId="2142532578"/>
            <ac:picMk id="5" creationId="{80C0EBDD-CF4D-312A-B1FA-395ED7B1BDF8}"/>
          </ac:picMkLst>
        </pc:picChg>
      </pc:sldChg>
      <pc:sldChg chg="addSp modSp add">
        <pc:chgData name="Etienne LEVEAU" userId="4c23112fff0c0e1f" providerId="LiveId" clId="{375D70B1-6B0D-45C1-B346-C88947CDDA89}" dt="2024-04-08T08:42:20.612" v="19398"/>
        <pc:sldMkLst>
          <pc:docMk/>
          <pc:sldMk cId="2092921385" sldId="2142532579"/>
        </pc:sldMkLst>
        <pc:spChg chg="add mod">
          <ac:chgData name="Etienne LEVEAU" userId="4c23112fff0c0e1f" providerId="LiveId" clId="{375D70B1-6B0D-45C1-B346-C88947CDDA89}" dt="2024-04-08T08:42:20.612" v="19398"/>
          <ac:spMkLst>
            <pc:docMk/>
            <pc:sldMk cId="2092921385" sldId="2142532579"/>
            <ac:spMk id="4" creationId="{7E47DF13-3A8A-9E6C-C3E6-51C97C8CC2B7}"/>
          </ac:spMkLst>
        </pc:spChg>
      </pc:sldChg>
      <pc:sldChg chg="addSp modSp add">
        <pc:chgData name="Etienne LEVEAU" userId="4c23112fff0c0e1f" providerId="LiveId" clId="{375D70B1-6B0D-45C1-B346-C88947CDDA89}" dt="2024-04-08T08:42:38.981" v="19400"/>
        <pc:sldMkLst>
          <pc:docMk/>
          <pc:sldMk cId="2365780030" sldId="2142532580"/>
        </pc:sldMkLst>
        <pc:spChg chg="add mod">
          <ac:chgData name="Etienne LEVEAU" userId="4c23112fff0c0e1f" providerId="LiveId" clId="{375D70B1-6B0D-45C1-B346-C88947CDDA89}" dt="2024-04-08T08:42:38.981" v="19400"/>
          <ac:spMkLst>
            <pc:docMk/>
            <pc:sldMk cId="2365780030" sldId="2142532580"/>
            <ac:spMk id="2" creationId="{64A328DE-39ED-5AEC-7F53-BDD1090B3E99}"/>
          </ac:spMkLst>
        </pc:spChg>
      </pc:sldChg>
      <pc:sldChg chg="addSp modSp add del">
        <pc:chgData name="Etienne LEVEAU" userId="4c23112fff0c0e1f" providerId="LiveId" clId="{375D70B1-6B0D-45C1-B346-C88947CDDA89}" dt="2024-04-09T13:36:34.080" v="19776" actId="47"/>
        <pc:sldMkLst>
          <pc:docMk/>
          <pc:sldMk cId="3773027481" sldId="2142532581"/>
        </pc:sldMkLst>
        <pc:spChg chg="add mod">
          <ac:chgData name="Etienne LEVEAU" userId="4c23112fff0c0e1f" providerId="LiveId" clId="{375D70B1-6B0D-45C1-B346-C88947CDDA89}" dt="2024-04-08T08:42:42.099" v="19401"/>
          <ac:spMkLst>
            <pc:docMk/>
            <pc:sldMk cId="3773027481" sldId="2142532581"/>
            <ac:spMk id="2" creationId="{056F7AF4-EDD3-CE11-BD16-E6781E31C227}"/>
          </ac:spMkLst>
        </pc:spChg>
      </pc:sldChg>
      <pc:sldChg chg="addSp modSp add">
        <pc:chgData name="Etienne LEVEAU" userId="4c23112fff0c0e1f" providerId="LiveId" clId="{375D70B1-6B0D-45C1-B346-C88947CDDA89}" dt="2024-04-08T08:42:29.609" v="19399"/>
        <pc:sldMkLst>
          <pc:docMk/>
          <pc:sldMk cId="104889437" sldId="2142532582"/>
        </pc:sldMkLst>
        <pc:spChg chg="add mod">
          <ac:chgData name="Etienne LEVEAU" userId="4c23112fff0c0e1f" providerId="LiveId" clId="{375D70B1-6B0D-45C1-B346-C88947CDDA89}" dt="2024-04-08T08:42:29.609" v="19399"/>
          <ac:spMkLst>
            <pc:docMk/>
            <pc:sldMk cId="104889437" sldId="2142532582"/>
            <ac:spMk id="2" creationId="{72FC6A81-1E1E-516A-0975-317166AC61E2}"/>
          </ac:spMkLst>
        </pc:spChg>
      </pc:sldChg>
      <pc:sldChg chg="addSp modSp add mod">
        <pc:chgData name="Etienne LEVEAU" userId="4c23112fff0c0e1f" providerId="LiveId" clId="{375D70B1-6B0D-45C1-B346-C88947CDDA89}" dt="2024-04-08T08:42:58.087" v="19403" actId="1076"/>
        <pc:sldMkLst>
          <pc:docMk/>
          <pc:sldMk cId="2897924252" sldId="2142532583"/>
        </pc:sldMkLst>
        <pc:spChg chg="add mod">
          <ac:chgData name="Etienne LEVEAU" userId="4c23112fff0c0e1f" providerId="LiveId" clId="{375D70B1-6B0D-45C1-B346-C88947CDDA89}" dt="2024-04-08T08:42:51.783" v="19402"/>
          <ac:spMkLst>
            <pc:docMk/>
            <pc:sldMk cId="2897924252" sldId="2142532583"/>
            <ac:spMk id="2" creationId="{301E7AA9-A2F2-E73D-116C-369AB0C0F8C8}"/>
          </ac:spMkLst>
        </pc:spChg>
        <pc:picChg chg="mod">
          <ac:chgData name="Etienne LEVEAU" userId="4c23112fff0c0e1f" providerId="LiveId" clId="{375D70B1-6B0D-45C1-B346-C88947CDDA89}" dt="2024-04-08T08:42:58.087" v="19403" actId="1076"/>
          <ac:picMkLst>
            <pc:docMk/>
            <pc:sldMk cId="2897924252" sldId="2142532583"/>
            <ac:picMk id="23" creationId="{8CBC5BCE-36AF-D70E-D8D5-DB0E2465C5EA}"/>
          </ac:picMkLst>
        </pc:picChg>
      </pc:sldChg>
      <pc:sldChg chg="addSp modSp add del">
        <pc:chgData name="Etienne LEVEAU" userId="4c23112fff0c0e1f" providerId="LiveId" clId="{375D70B1-6B0D-45C1-B346-C88947CDDA89}" dt="2024-04-09T13:35:16.677" v="19775" actId="47"/>
        <pc:sldMkLst>
          <pc:docMk/>
          <pc:sldMk cId="5695783" sldId="2142532584"/>
        </pc:sldMkLst>
        <pc:spChg chg="add mod">
          <ac:chgData name="Etienne LEVEAU" userId="4c23112fff0c0e1f" providerId="LiveId" clId="{375D70B1-6B0D-45C1-B346-C88947CDDA89}" dt="2024-04-08T08:43:02.103" v="19404"/>
          <ac:spMkLst>
            <pc:docMk/>
            <pc:sldMk cId="5695783" sldId="2142532584"/>
            <ac:spMk id="2" creationId="{619AE6C9-CB71-4BD2-961B-01346BED60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5BED7-BE0C-45F9-8F8A-FC3350FD9F28}" type="datetimeFigureOut">
              <a:rPr lang="fr-FR" smtClean="0"/>
              <a:t>20/05/2024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630F8-676D-4B15-A7F0-3E5568B23019}" type="slidenum">
              <a:rPr lang="fr-FR" smtClean="0"/>
              <a:t>‹N°›</a:t>
            </a:fld>
            <a:endParaRPr lang="fr-FR"/>
          </a:p>
        </p:txBody>
      </p:sp>
    </p:spTree>
    <p:extLst>
      <p:ext uri="{BB962C8B-B14F-4D97-AF65-F5344CB8AC3E}">
        <p14:creationId xmlns:p14="http://schemas.microsoft.com/office/powerpoint/2010/main" val="310321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rgbClr val="30346B"/>
                </a:solidFill>
              </a:rPr>
              <a:t>KAPELA design, développe et connecte des solutions logicielles responsables qui boost votre performance et donne le sourire à vos utilisateurs. </a:t>
            </a:r>
          </a:p>
          <a:p>
            <a:endParaRPr lang="fr-FR"/>
          </a:p>
          <a:p>
            <a:r>
              <a:rPr lang="fr-FR"/>
              <a:t>Association des expertises conseil et développements nous intervenons sur :</a:t>
            </a:r>
          </a:p>
          <a:p>
            <a:endParaRPr lang="fr-FR"/>
          </a:p>
          <a:p>
            <a:r>
              <a:rPr lang="fr-FR" b="1">
                <a:solidFill>
                  <a:srgbClr val="30346B"/>
                </a:solidFill>
              </a:rPr>
              <a:t>Le produit </a:t>
            </a:r>
            <a:r>
              <a:rPr lang="fr-FR"/>
              <a:t>: Stratégie, éco conception, design, développement logiciel, data.</a:t>
            </a:r>
          </a:p>
          <a:p>
            <a:endParaRPr lang="fr-FR"/>
          </a:p>
          <a:p>
            <a:r>
              <a:rPr lang="fr-FR" b="1">
                <a:solidFill>
                  <a:srgbClr val="30346B"/>
                </a:solidFill>
              </a:rPr>
              <a:t>La performance d’ équipe </a:t>
            </a:r>
            <a:r>
              <a:rPr lang="fr-FR"/>
              <a:t>: Pilotage de projet, Scrum </a:t>
            </a:r>
            <a:r>
              <a:rPr lang="fr-FR" err="1"/>
              <a:t>Mastering</a:t>
            </a:r>
            <a:r>
              <a:rPr lang="fr-FR"/>
              <a:t>, construction et coaching d’équipe Agile.</a:t>
            </a:r>
          </a:p>
          <a:p>
            <a:endParaRPr lang="fr-FR"/>
          </a:p>
          <a:p>
            <a:r>
              <a:rPr lang="fr-FR" b="1">
                <a:solidFill>
                  <a:srgbClr val="30346B"/>
                </a:solidFill>
              </a:rPr>
              <a:t>L’intégration </a:t>
            </a:r>
            <a:r>
              <a:rPr lang="fr-FR"/>
              <a:t> : solution </a:t>
            </a:r>
            <a:r>
              <a:rPr lang="fr-FR" err="1"/>
              <a:t>midleware</a:t>
            </a:r>
            <a:r>
              <a:rPr lang="fr-FR"/>
              <a:t>, </a:t>
            </a:r>
            <a:r>
              <a:rPr lang="fr-FR" err="1"/>
              <a:t>WebServices</a:t>
            </a:r>
            <a:r>
              <a:rPr lang="fr-FR"/>
              <a:t>, API Management, </a:t>
            </a:r>
          </a:p>
          <a:p>
            <a:endParaRPr lang="fr-FR"/>
          </a:p>
          <a:p>
            <a:r>
              <a:rPr lang="fr-FR" b="1">
                <a:solidFill>
                  <a:srgbClr val="30346B"/>
                </a:solidFill>
              </a:rPr>
              <a:t>Les déploiements et qualité </a:t>
            </a:r>
            <a:r>
              <a:rPr lang="fr-FR"/>
              <a:t>: DevOps, automatisation, test et sécurité</a:t>
            </a:r>
          </a:p>
          <a:p>
            <a:endParaRPr lang="fr-FR"/>
          </a:p>
          <a:p>
            <a:r>
              <a:rPr lang="fr-FR" b="1"/>
              <a:t>La data </a:t>
            </a:r>
            <a:r>
              <a:rPr lang="fr-FR" b="0"/>
              <a:t>: Gouvernance, architecture, data </a:t>
            </a:r>
            <a:r>
              <a:rPr lang="fr-FR" b="0" err="1"/>
              <a:t>engineer</a:t>
            </a:r>
            <a:endParaRPr lang="fr-FR" b="1"/>
          </a:p>
          <a:p>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8F2F6D3D-A0A1-4AA6-9973-F19B63B144DD}" type="slidenum">
              <a:rPr lang="fr-FR" smtClean="0"/>
              <a:t>1</a:t>
            </a:fld>
            <a:endParaRPr lang="fr-FR"/>
          </a:p>
        </p:txBody>
      </p:sp>
    </p:spTree>
    <p:extLst>
      <p:ext uri="{BB962C8B-B14F-4D97-AF65-F5344CB8AC3E}">
        <p14:creationId xmlns:p14="http://schemas.microsoft.com/office/powerpoint/2010/main" val="246231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rgbClr val="30346B"/>
                </a:solidFill>
              </a:rPr>
              <a:t>KAPELA design, développe et connecte des solutions logicielles responsables qui boost votre performance et donne le sourire à vos utilisateurs. </a:t>
            </a:r>
          </a:p>
          <a:p>
            <a:endParaRPr lang="fr-FR"/>
          </a:p>
          <a:p>
            <a:r>
              <a:rPr lang="fr-FR"/>
              <a:t>Association des expertises conseil et développements nous intervenons sur :</a:t>
            </a:r>
          </a:p>
          <a:p>
            <a:endParaRPr lang="fr-FR"/>
          </a:p>
          <a:p>
            <a:r>
              <a:rPr lang="fr-FR" b="1">
                <a:solidFill>
                  <a:srgbClr val="30346B"/>
                </a:solidFill>
              </a:rPr>
              <a:t>Le produit </a:t>
            </a:r>
            <a:r>
              <a:rPr lang="fr-FR"/>
              <a:t>: Stratégie, éco conception, design, développement logiciel, data.</a:t>
            </a:r>
          </a:p>
          <a:p>
            <a:endParaRPr lang="fr-FR"/>
          </a:p>
          <a:p>
            <a:r>
              <a:rPr lang="fr-FR" b="1">
                <a:solidFill>
                  <a:srgbClr val="30346B"/>
                </a:solidFill>
              </a:rPr>
              <a:t>La performance d’ équipe </a:t>
            </a:r>
            <a:r>
              <a:rPr lang="fr-FR"/>
              <a:t>: Pilotage de projet, Scrum </a:t>
            </a:r>
            <a:r>
              <a:rPr lang="fr-FR" err="1"/>
              <a:t>Mastering</a:t>
            </a:r>
            <a:r>
              <a:rPr lang="fr-FR"/>
              <a:t>, construction et coaching d’équipe Agile.</a:t>
            </a:r>
          </a:p>
          <a:p>
            <a:endParaRPr lang="fr-FR"/>
          </a:p>
          <a:p>
            <a:r>
              <a:rPr lang="fr-FR" b="1">
                <a:solidFill>
                  <a:srgbClr val="30346B"/>
                </a:solidFill>
              </a:rPr>
              <a:t>L’intégration </a:t>
            </a:r>
            <a:r>
              <a:rPr lang="fr-FR"/>
              <a:t> : solution </a:t>
            </a:r>
            <a:r>
              <a:rPr lang="fr-FR" err="1"/>
              <a:t>midleware</a:t>
            </a:r>
            <a:r>
              <a:rPr lang="fr-FR"/>
              <a:t>, </a:t>
            </a:r>
            <a:r>
              <a:rPr lang="fr-FR" err="1"/>
              <a:t>WebServices</a:t>
            </a:r>
            <a:r>
              <a:rPr lang="fr-FR"/>
              <a:t>, API Management, </a:t>
            </a:r>
          </a:p>
          <a:p>
            <a:endParaRPr lang="fr-FR"/>
          </a:p>
          <a:p>
            <a:r>
              <a:rPr lang="fr-FR" b="1">
                <a:solidFill>
                  <a:srgbClr val="30346B"/>
                </a:solidFill>
              </a:rPr>
              <a:t>Les déploiements et qualité </a:t>
            </a:r>
            <a:r>
              <a:rPr lang="fr-FR"/>
              <a:t>: DevOps, automatisation, test et sécurité</a:t>
            </a:r>
          </a:p>
          <a:p>
            <a:endParaRPr lang="fr-FR"/>
          </a:p>
          <a:p>
            <a:r>
              <a:rPr lang="fr-FR" b="1"/>
              <a:t>La data </a:t>
            </a:r>
            <a:r>
              <a:rPr lang="fr-FR" b="0"/>
              <a:t>: Gouvernance, architecture, data </a:t>
            </a:r>
            <a:r>
              <a:rPr lang="fr-FR" b="0" err="1"/>
              <a:t>engineer</a:t>
            </a:r>
            <a:endParaRPr lang="fr-FR" b="1"/>
          </a:p>
          <a:p>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8F2F6D3D-A0A1-4AA6-9973-F19B63B144DD}" type="slidenum">
              <a:rPr lang="fr-FR" smtClean="0"/>
              <a:t>2</a:t>
            </a:fld>
            <a:endParaRPr lang="fr-FR"/>
          </a:p>
        </p:txBody>
      </p:sp>
    </p:spTree>
    <p:extLst>
      <p:ext uri="{BB962C8B-B14F-4D97-AF65-F5344CB8AC3E}">
        <p14:creationId xmlns:p14="http://schemas.microsoft.com/office/powerpoint/2010/main" val="119962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rgbClr val="30346B"/>
                </a:solidFill>
              </a:rPr>
              <a:t>KAPELA design, développe et connecte des solutions logicielles responsables qui boost votre performance et donne le sourire à vos utilisateurs. </a:t>
            </a:r>
          </a:p>
          <a:p>
            <a:endParaRPr lang="fr-FR"/>
          </a:p>
          <a:p>
            <a:r>
              <a:rPr lang="fr-FR"/>
              <a:t>Association des expertises conseil et développements nous intervenons sur :</a:t>
            </a:r>
          </a:p>
          <a:p>
            <a:endParaRPr lang="fr-FR"/>
          </a:p>
          <a:p>
            <a:r>
              <a:rPr lang="fr-FR" b="1">
                <a:solidFill>
                  <a:srgbClr val="30346B"/>
                </a:solidFill>
              </a:rPr>
              <a:t>Le produit </a:t>
            </a:r>
            <a:r>
              <a:rPr lang="fr-FR"/>
              <a:t>: Stratégie, éco conception, design, développement logiciel, data.</a:t>
            </a:r>
          </a:p>
          <a:p>
            <a:endParaRPr lang="fr-FR"/>
          </a:p>
          <a:p>
            <a:r>
              <a:rPr lang="fr-FR" b="1">
                <a:solidFill>
                  <a:srgbClr val="30346B"/>
                </a:solidFill>
              </a:rPr>
              <a:t>La performance d’ équipe </a:t>
            </a:r>
            <a:r>
              <a:rPr lang="fr-FR"/>
              <a:t>: Pilotage de projet, Scrum </a:t>
            </a:r>
            <a:r>
              <a:rPr lang="fr-FR" err="1"/>
              <a:t>Mastering</a:t>
            </a:r>
            <a:r>
              <a:rPr lang="fr-FR"/>
              <a:t>, construction et coaching d’équipe Agile.</a:t>
            </a:r>
          </a:p>
          <a:p>
            <a:endParaRPr lang="fr-FR"/>
          </a:p>
          <a:p>
            <a:r>
              <a:rPr lang="fr-FR" b="1">
                <a:solidFill>
                  <a:srgbClr val="30346B"/>
                </a:solidFill>
              </a:rPr>
              <a:t>L’intégration </a:t>
            </a:r>
            <a:r>
              <a:rPr lang="fr-FR"/>
              <a:t> : solution </a:t>
            </a:r>
            <a:r>
              <a:rPr lang="fr-FR" err="1"/>
              <a:t>midleware</a:t>
            </a:r>
            <a:r>
              <a:rPr lang="fr-FR"/>
              <a:t>, </a:t>
            </a:r>
            <a:r>
              <a:rPr lang="fr-FR" err="1"/>
              <a:t>WebServices</a:t>
            </a:r>
            <a:r>
              <a:rPr lang="fr-FR"/>
              <a:t>, API Management, </a:t>
            </a:r>
          </a:p>
          <a:p>
            <a:endParaRPr lang="fr-FR"/>
          </a:p>
          <a:p>
            <a:r>
              <a:rPr lang="fr-FR" b="1">
                <a:solidFill>
                  <a:srgbClr val="30346B"/>
                </a:solidFill>
              </a:rPr>
              <a:t>Les déploiements et qualité </a:t>
            </a:r>
            <a:r>
              <a:rPr lang="fr-FR"/>
              <a:t>: DevOps, automatisation, test et sécurité</a:t>
            </a:r>
          </a:p>
          <a:p>
            <a:endParaRPr lang="fr-FR"/>
          </a:p>
          <a:p>
            <a:r>
              <a:rPr lang="fr-FR" b="1"/>
              <a:t>La data </a:t>
            </a:r>
            <a:r>
              <a:rPr lang="fr-FR" b="0"/>
              <a:t>: Gouvernance, architecture, data </a:t>
            </a:r>
            <a:r>
              <a:rPr lang="fr-FR" b="0" err="1"/>
              <a:t>engineer</a:t>
            </a:r>
            <a:endParaRPr lang="fr-FR" b="1"/>
          </a:p>
          <a:p>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8F2F6D3D-A0A1-4AA6-9973-F19B63B144DD}" type="slidenum">
              <a:rPr lang="fr-FR" smtClean="0"/>
              <a:t>12</a:t>
            </a:fld>
            <a:endParaRPr lang="fr-FR"/>
          </a:p>
        </p:txBody>
      </p:sp>
    </p:spTree>
    <p:extLst>
      <p:ext uri="{BB962C8B-B14F-4D97-AF65-F5344CB8AC3E}">
        <p14:creationId xmlns:p14="http://schemas.microsoft.com/office/powerpoint/2010/main" val="363240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64B84-C2A2-55D8-EFB0-07D8DADCA3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5CCF3F0-3B54-BA3D-6A0C-1F1DC2631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C28693A-E1A5-9981-303B-5EC63C4788B6}"/>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id="{FAAEE546-555A-AB2C-DD03-DC928AC2B1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92D296-2793-B7CF-30E5-5A212B6041A8}"/>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171752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31815-EB19-2FBF-304E-6CC7DAF1ECC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E5BE5D0-9755-62CE-1A35-BAC21FDD71A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54C66E-D752-F809-8129-4B13C1FFBF43}"/>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id="{5CAD018B-F299-755C-4493-A1B3E10300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E9CFD7-8824-AEE0-DCA6-82C3C7F600C9}"/>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6224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6F4C0A-C33D-385F-850E-187CD4D831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426CA11-E92A-EDC5-8F52-52E31EDD08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C5D22F-3313-2104-C51E-6E0026CFD793}"/>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id="{526A3D2E-E36E-A2C8-CF71-D80284F17D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B509B5-80B1-8BEC-C2D9-8CDECA0B9833}"/>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188467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iste de puc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744FB-A277-4F1B-ACAC-61E8081BEA9F}"/>
              </a:ext>
            </a:extLst>
          </p:cNvPr>
          <p:cNvSpPr/>
          <p:nvPr userDrawn="1"/>
        </p:nvSpPr>
        <p:spPr>
          <a:xfrm>
            <a:off x="-2881" y="0"/>
            <a:ext cx="493426" cy="6858000"/>
          </a:xfrm>
          <a:prstGeom prst="rect">
            <a:avLst/>
          </a:prstGeom>
          <a:solidFill>
            <a:srgbClr val="303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j-lt"/>
              <a:ea typeface="+mn-ea"/>
              <a:cs typeface="+mn-cs"/>
            </a:endParaRPr>
          </a:p>
        </p:txBody>
      </p:sp>
      <p:sp>
        <p:nvSpPr>
          <p:cNvPr id="8" name="Titre 7">
            <a:extLst>
              <a:ext uri="{FF2B5EF4-FFF2-40B4-BE49-F238E27FC236}">
                <a16:creationId xmlns:a16="http://schemas.microsoft.com/office/drawing/2014/main" id="{FA8DFF56-8023-480C-9F17-2EDFAF3DD8A0}"/>
              </a:ext>
            </a:extLst>
          </p:cNvPr>
          <p:cNvSpPr>
            <a:spLocks noGrp="1"/>
          </p:cNvSpPr>
          <p:nvPr>
            <p:ph type="title"/>
          </p:nvPr>
        </p:nvSpPr>
        <p:spPr>
          <a:xfrm>
            <a:off x="838200" y="288407"/>
            <a:ext cx="10515600" cy="501981"/>
          </a:xfrm>
          <a:prstGeom prst="rect">
            <a:avLst/>
          </a:prstGeom>
        </p:spPr>
        <p:txBody>
          <a:bodyPr>
            <a:normAutofit/>
          </a:bodyPr>
          <a:lstStyle>
            <a:lvl1pPr>
              <a:defRPr sz="2000" b="1">
                <a:solidFill>
                  <a:schemeClr val="tx1"/>
                </a:solidFill>
                <a:latin typeface="+mj-lt"/>
                <a:cs typeface="Poppins" panose="00000500000000000000" pitchFamily="2" charset="0"/>
              </a:defRPr>
            </a:lvl1pPr>
          </a:lstStyle>
          <a:p>
            <a:r>
              <a:rPr lang="fr-FR"/>
              <a:t>Modifiez le style du titre</a:t>
            </a:r>
          </a:p>
        </p:txBody>
      </p:sp>
      <p:sp>
        <p:nvSpPr>
          <p:cNvPr id="14" name="Espace réservé du contenu 13">
            <a:extLst>
              <a:ext uri="{FF2B5EF4-FFF2-40B4-BE49-F238E27FC236}">
                <a16:creationId xmlns:a16="http://schemas.microsoft.com/office/drawing/2014/main" id="{8D159561-70E5-4AB3-8231-61777C0F45CA}"/>
              </a:ext>
            </a:extLst>
          </p:cNvPr>
          <p:cNvSpPr>
            <a:spLocks noGrp="1"/>
          </p:cNvSpPr>
          <p:nvPr>
            <p:ph sz="quarter" idx="12"/>
          </p:nvPr>
        </p:nvSpPr>
        <p:spPr>
          <a:xfrm rot="16200000">
            <a:off x="-3188370" y="3290636"/>
            <a:ext cx="6858003" cy="276728"/>
          </a:xfrm>
          <a:prstGeom prst="rect">
            <a:avLst/>
          </a:prstGeom>
        </p:spPr>
        <p:txBody>
          <a:bodyPr>
            <a:normAutofit/>
          </a:bodyPr>
          <a:lstStyle>
            <a:lvl1pPr marL="0" indent="0" algn="ctr">
              <a:buNone/>
              <a:defRPr sz="1000">
                <a:solidFill>
                  <a:schemeClr val="bg1"/>
                </a:solidFill>
                <a:latin typeface="+mj-lt"/>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4C784DC3-8380-4779-BAEC-28F282AB30BA}"/>
              </a:ext>
            </a:extLst>
          </p:cNvPr>
          <p:cNvSpPr>
            <a:spLocks noGrp="1"/>
          </p:cNvSpPr>
          <p:nvPr>
            <p:ph type="body" sz="quarter" idx="13"/>
          </p:nvPr>
        </p:nvSpPr>
        <p:spPr>
          <a:xfrm>
            <a:off x="1260081" y="1544905"/>
            <a:ext cx="9609202" cy="4761003"/>
          </a:xfrm>
        </p:spPr>
        <p:txBody>
          <a:bodyPr>
            <a:normAutofit/>
          </a:bodyPr>
          <a:lstStyle>
            <a:lvl1pPr>
              <a:buClr>
                <a:srgbClr val="30346B"/>
              </a:buClr>
              <a:buSzPct val="140000"/>
              <a:defRPr sz="1400">
                <a:solidFill>
                  <a:schemeClr val="tx1"/>
                </a:solidFill>
                <a:latin typeface="+mj-lt"/>
                <a:cs typeface="Poppins SemiBold" panose="00000700000000000000" pitchFamily="2" charset="0"/>
              </a:defRPr>
            </a:lvl1pPr>
            <a:lvl2pPr marL="685800" indent="-228600">
              <a:buClr>
                <a:srgbClr val="30346B"/>
              </a:buClr>
              <a:buFont typeface="Courier New" panose="02070309020205020404" pitchFamily="49" charset="0"/>
              <a:buChar char="o"/>
              <a:defRPr sz="1200">
                <a:solidFill>
                  <a:schemeClr val="tx1"/>
                </a:solidFill>
                <a:latin typeface="Poppins" panose="00000500000000000000" pitchFamily="2" charset="0"/>
                <a:cs typeface="Poppins" panose="00000500000000000000" pitchFamily="2" charset="0"/>
              </a:defRPr>
            </a:lvl2pPr>
            <a:lvl3pPr marL="1143000" indent="-228600">
              <a:buClr>
                <a:srgbClr val="30346B"/>
              </a:buClr>
              <a:buFont typeface="Wingdings" panose="05000000000000000000" pitchFamily="2" charset="2"/>
              <a:buChar char="§"/>
              <a:defRPr sz="1100">
                <a:solidFill>
                  <a:schemeClr val="tx1"/>
                </a:solidFill>
                <a:latin typeface="Poppins" panose="00000500000000000000" pitchFamily="2" charset="0"/>
                <a:cs typeface="Poppins" panose="00000500000000000000" pitchFamily="2" charset="0"/>
              </a:defRPr>
            </a:lvl3pPr>
            <a:lvl4pPr marL="1371600" indent="0">
              <a:buNone/>
              <a:defRPr sz="1100"/>
            </a:lvl4pPr>
            <a:lvl5pPr>
              <a:defRPr sz="1100"/>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du texte 3">
            <a:extLst>
              <a:ext uri="{FF2B5EF4-FFF2-40B4-BE49-F238E27FC236}">
                <a16:creationId xmlns:a16="http://schemas.microsoft.com/office/drawing/2014/main" id="{4B4777A6-203F-410D-9B6A-2CBB204B5693}"/>
              </a:ext>
            </a:extLst>
          </p:cNvPr>
          <p:cNvSpPr>
            <a:spLocks noGrp="1"/>
          </p:cNvSpPr>
          <p:nvPr>
            <p:ph type="body" sz="quarter" idx="14" hasCustomPrompt="1"/>
          </p:nvPr>
        </p:nvSpPr>
        <p:spPr>
          <a:xfrm>
            <a:off x="3103450" y="6618317"/>
            <a:ext cx="5985100" cy="240850"/>
          </a:xfrm>
        </p:spPr>
        <p:txBody>
          <a:bodyPr anchor="ctr">
            <a:noAutofit/>
          </a:bodyPr>
          <a:lstStyle>
            <a:lvl1pPr marL="0" indent="0" algn="ctr">
              <a:buNone/>
              <a:defRPr sz="1000">
                <a:latin typeface="+mj-lt"/>
              </a:defRPr>
            </a:lvl1pPr>
          </a:lstStyle>
          <a:p>
            <a:pPr lvl="0"/>
            <a:r>
              <a:rPr lang="fr-FR"/>
              <a:t>Titre de la présentation</a:t>
            </a:r>
          </a:p>
        </p:txBody>
      </p:sp>
      <p:sp>
        <p:nvSpPr>
          <p:cNvPr id="13" name="Espace réservé du texte 3">
            <a:extLst>
              <a:ext uri="{FF2B5EF4-FFF2-40B4-BE49-F238E27FC236}">
                <a16:creationId xmlns:a16="http://schemas.microsoft.com/office/drawing/2014/main" id="{91518F16-5470-4ED7-B1A5-DEC387B9224B}"/>
              </a:ext>
            </a:extLst>
          </p:cNvPr>
          <p:cNvSpPr>
            <a:spLocks noGrp="1"/>
          </p:cNvSpPr>
          <p:nvPr>
            <p:ph type="body" sz="quarter" idx="15" hasCustomPrompt="1"/>
          </p:nvPr>
        </p:nvSpPr>
        <p:spPr>
          <a:xfrm>
            <a:off x="595694" y="6615709"/>
            <a:ext cx="2130253" cy="240850"/>
          </a:xfrm>
        </p:spPr>
        <p:txBody>
          <a:bodyPr anchor="ctr">
            <a:noAutofit/>
          </a:bodyPr>
          <a:lstStyle>
            <a:lvl1pPr marL="0" indent="0" algn="l">
              <a:buNone/>
              <a:defRPr sz="1000">
                <a:latin typeface="+mj-lt"/>
              </a:defRPr>
            </a:lvl1pPr>
          </a:lstStyle>
          <a:p>
            <a:pPr lvl="0"/>
            <a:r>
              <a:rPr lang="fr-FR"/>
              <a:t>Confidentialité document</a:t>
            </a:r>
          </a:p>
        </p:txBody>
      </p:sp>
      <p:sp>
        <p:nvSpPr>
          <p:cNvPr id="15" name="Espace réservé du numéro de diapositive 4">
            <a:extLst>
              <a:ext uri="{FF2B5EF4-FFF2-40B4-BE49-F238E27FC236}">
                <a16:creationId xmlns:a16="http://schemas.microsoft.com/office/drawing/2014/main" id="{87E939A2-D248-4208-80E8-9E41A85E4D7B}"/>
              </a:ext>
            </a:extLst>
          </p:cNvPr>
          <p:cNvSpPr txBox="1">
            <a:spLocks/>
          </p:cNvSpPr>
          <p:nvPr userDrawn="1"/>
        </p:nvSpPr>
        <p:spPr>
          <a:xfrm>
            <a:off x="9029700" y="6613975"/>
            <a:ext cx="2743200" cy="240850"/>
          </a:xfrm>
          <a:prstGeom prst="rect">
            <a:avLst/>
          </a:prstGeom>
        </p:spPr>
        <p:txBody>
          <a:bodyPr vert="horz" lIns="91440" tIns="45720" rIns="91440" bIns="45720" rtlCol="0" anchor="ctr"/>
          <a:lstStyle>
            <a:defPPr>
              <a:defRPr lang="fr-FR"/>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4B577-B390-488F-9E87-6A1A81DED042}" type="slidenum">
              <a:rPr kumimoji="0" lang="fr-FR" sz="105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050" b="0" i="0" u="none" strike="noStrike" kern="1200" cap="none" spc="0" normalizeH="0" baseline="0" noProof="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5930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238E2-8FA5-5706-2FCC-20F0D1741F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21B58A-3392-5B62-023E-E2AD67A0CBD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7CA19D-3DE0-CBBA-31C5-DA6F2DFEF863}"/>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id="{06B9604C-FC4E-7E44-DCEB-38A1B3D50A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9E31EA-6A1A-38E7-3907-EC5C11651960}"/>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76819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30967-0AC6-5304-48FD-9F88961C92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B6BBD5-DAE4-FE0B-5D6A-3F4F2FB325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CA8995-6A4A-CAC8-16F9-51377BFE0CB0}"/>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id="{5171C311-9610-E14D-B308-D34EC8F7A3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DE8FC8-4B00-200D-352B-571E68EB8B90}"/>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2789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32DFB-81D1-315B-0DD8-F340E323F5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8859BB-190B-D165-9078-BA77CB60DA2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84304F6-B7FD-2C2C-55CF-F87A9C90465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DAAAF8F-AB59-13C4-B26B-819037915F3C}"/>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6" name="Espace réservé du pied de page 5">
            <a:extLst>
              <a:ext uri="{FF2B5EF4-FFF2-40B4-BE49-F238E27FC236}">
                <a16:creationId xmlns:a16="http://schemas.microsoft.com/office/drawing/2014/main" id="{54BF95AE-9D62-BFA0-C0E2-0AACEA7C40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A65598-83FA-93ED-3688-D9A27737EC7E}"/>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427402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B0093-39AA-5798-4DE9-84F084DBEC6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516EDD8-C187-A46C-77A3-820550028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1AE9F0-3E3B-D022-3916-BE1FE76AB9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94887CA-5B9A-9FD4-59FC-46EC4D2EAD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03992D3-A668-5F1A-70AB-3BA600FBBFC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65E4BD-7465-C2D2-1744-7944F3ABAF80}"/>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8" name="Espace réservé du pied de page 7">
            <a:extLst>
              <a:ext uri="{FF2B5EF4-FFF2-40B4-BE49-F238E27FC236}">
                <a16:creationId xmlns:a16="http://schemas.microsoft.com/office/drawing/2014/main" id="{03B17D37-03FA-7A61-A8FE-E8138950752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FCE1F48-E199-1F27-0894-C2C50B496291}"/>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195013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93916-E0CC-9480-F312-50BA23C6D11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392B655-6861-C03F-1DFB-DE836518BE2A}"/>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4" name="Espace réservé du pied de page 3">
            <a:extLst>
              <a:ext uri="{FF2B5EF4-FFF2-40B4-BE49-F238E27FC236}">
                <a16:creationId xmlns:a16="http://schemas.microsoft.com/office/drawing/2014/main" id="{C77207AA-5E5F-6EE6-D56A-9EBA27530D4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9ADCD3-3FCD-92E2-B6E0-6F5517F379A0}"/>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91436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B15CB0A-7B64-BF95-0C4E-2C6C7A8DBD89}"/>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3" name="Espace réservé du pied de page 2">
            <a:extLst>
              <a:ext uri="{FF2B5EF4-FFF2-40B4-BE49-F238E27FC236}">
                <a16:creationId xmlns:a16="http://schemas.microsoft.com/office/drawing/2014/main" id="{9162C28D-0C39-B6DB-C17A-9EF3CC25A7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C8B9701-CBA4-0A56-522C-377EDE682533}"/>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402434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4020-7E21-908A-F145-F4431BAF9E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C2BA90D-0D2E-454A-7A74-9CBA72524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428CDB-51BA-CD94-36AD-F8B1C641A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F1FEC7-11DC-CE72-CC66-A6D358FE777F}"/>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6" name="Espace réservé du pied de page 5">
            <a:extLst>
              <a:ext uri="{FF2B5EF4-FFF2-40B4-BE49-F238E27FC236}">
                <a16:creationId xmlns:a16="http://schemas.microsoft.com/office/drawing/2014/main" id="{FE544BE7-3C6D-0403-0211-E2A76A2F4E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C7960D-1C36-0BBB-70D9-7C80250710A0}"/>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42562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35930-3CA0-91C9-BC98-5B0DABBA06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5A527DC-59A1-1299-41E8-5824AA45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2C6EC74-301C-AD68-7F04-8B5B23E05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5A802E-B21F-22A1-E21D-BA52203A3FD3}"/>
              </a:ext>
            </a:extLst>
          </p:cNvPr>
          <p:cNvSpPr>
            <a:spLocks noGrp="1"/>
          </p:cNvSpPr>
          <p:nvPr>
            <p:ph type="dt" sz="half" idx="10"/>
          </p:nvPr>
        </p:nvSpPr>
        <p:spPr/>
        <p:txBody>
          <a:bodyPr/>
          <a:lstStyle/>
          <a:p>
            <a:fld id="{0DFB5C75-F20D-4A8F-BBB2-28B0A1951B30}" type="datetimeFigureOut">
              <a:rPr lang="fr-FR" smtClean="0"/>
              <a:t>20/05/2024</a:t>
            </a:fld>
            <a:endParaRPr lang="fr-FR"/>
          </a:p>
        </p:txBody>
      </p:sp>
      <p:sp>
        <p:nvSpPr>
          <p:cNvPr id="6" name="Espace réservé du pied de page 5">
            <a:extLst>
              <a:ext uri="{FF2B5EF4-FFF2-40B4-BE49-F238E27FC236}">
                <a16:creationId xmlns:a16="http://schemas.microsoft.com/office/drawing/2014/main" id="{DD9815D0-A6E3-444A-72F1-CD6F38589A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3FF50A-6656-B306-03A6-CDA0D14DF60A}"/>
              </a:ext>
            </a:extLst>
          </p:cNvPr>
          <p:cNvSpPr>
            <a:spLocks noGrp="1"/>
          </p:cNvSpPr>
          <p:nvPr>
            <p:ph type="sldNum" sz="quarter" idx="12"/>
          </p:nvPr>
        </p:nvSpPr>
        <p:spPr/>
        <p:txBody>
          <a:bodyPr/>
          <a:lstStyle/>
          <a:p>
            <a:fld id="{77CD1C14-C070-48DD-AE94-4960EBE0F42C}" type="slidenum">
              <a:rPr lang="fr-FR" smtClean="0"/>
              <a:t>‹N°›</a:t>
            </a:fld>
            <a:endParaRPr lang="fr-FR"/>
          </a:p>
        </p:txBody>
      </p:sp>
    </p:spTree>
    <p:extLst>
      <p:ext uri="{BB962C8B-B14F-4D97-AF65-F5344CB8AC3E}">
        <p14:creationId xmlns:p14="http://schemas.microsoft.com/office/powerpoint/2010/main" val="372824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E749FE-4EE0-083A-4817-AC5DF49A4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E244A0C-BB10-AC5C-7500-26BA0BC52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245B8B-B680-A946-4142-071DCB373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B5C75-F20D-4A8F-BBB2-28B0A1951B3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id="{2635986E-87E8-E40E-5AF0-B3E576507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552A9F-BA3A-57A6-F649-64353886D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1C14-C070-48DD-AE94-4960EBE0F42C}" type="slidenum">
              <a:rPr lang="fr-FR" smtClean="0"/>
              <a:t>‹N°›</a:t>
            </a:fld>
            <a:endParaRPr lang="fr-FR"/>
          </a:p>
        </p:txBody>
      </p:sp>
    </p:spTree>
    <p:extLst>
      <p:ext uri="{BB962C8B-B14F-4D97-AF65-F5344CB8AC3E}">
        <p14:creationId xmlns:p14="http://schemas.microsoft.com/office/powerpoint/2010/main" val="184488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s://galadrim.f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aladrim.fr/"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hyperlink" Target="https://www.exomind.fr/" TargetMode="External"/><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exomind.fr/"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ww.castelis.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hyperlink" Target="https://www.castelis.com/"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groupe-isia.com/"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hyperlink" Target="https://groupe-isia.com/"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hyperlink" Target="https://www.evode.fr/" TargetMode="External"/><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www.evode.f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vode.fr/"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ibm.com/fr-fr"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hyperlink" Target="https://www.ibm.com/fr-fr"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hyperlink" Target="https://www.yieldstudio.fr/" TargetMode="External"/><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hyperlink" Target="https://www.yieldstudio.fr/"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s://www.evode.fr/" TargetMode="External"/><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www.evode.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vode.fr/"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C35DFC90-8D1A-50FC-81B3-46C62941DFA3}"/>
              </a:ext>
            </a:extLst>
          </p:cNvPr>
          <p:cNvSpPr txBox="1"/>
          <p:nvPr/>
        </p:nvSpPr>
        <p:spPr>
          <a:xfrm>
            <a:off x="717382" y="1818231"/>
            <a:ext cx="6096000" cy="307777"/>
          </a:xfrm>
          <a:prstGeom prst="rect">
            <a:avLst/>
          </a:prstGeom>
          <a:noFill/>
        </p:spPr>
        <p:txBody>
          <a:bodyPr wrap="square">
            <a:spAutoFit/>
          </a:bodyPr>
          <a:lstStyle/>
          <a:p>
            <a:r>
              <a:rPr lang="fr-FR" sz="1400" dirty="0">
                <a:solidFill>
                  <a:srgbClr val="30346B"/>
                </a:solidFill>
              </a:rPr>
              <a:t>Design   Développement   Data   Intégration </a:t>
            </a:r>
          </a:p>
        </p:txBody>
      </p:sp>
      <p:sp>
        <p:nvSpPr>
          <p:cNvPr id="12" name="Ellipse 11">
            <a:extLst>
              <a:ext uri="{FF2B5EF4-FFF2-40B4-BE49-F238E27FC236}">
                <a16:creationId xmlns:a16="http://schemas.microsoft.com/office/drawing/2014/main" id="{74597DD6-2378-545D-173D-DF51FDFDDE68}"/>
              </a:ext>
            </a:extLst>
          </p:cNvPr>
          <p:cNvSpPr/>
          <p:nvPr/>
        </p:nvSpPr>
        <p:spPr>
          <a:xfrm>
            <a:off x="1560819" y="1962363"/>
            <a:ext cx="50291" cy="50291"/>
          </a:xfrm>
          <a:prstGeom prst="ellipse">
            <a:avLst/>
          </a:prstGeom>
          <a:solidFill>
            <a:srgbClr val="3034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0CAE5B6E-4163-F921-DA09-2E1EA74D882F}"/>
              </a:ext>
            </a:extLst>
          </p:cNvPr>
          <p:cNvSpPr/>
          <p:nvPr/>
        </p:nvSpPr>
        <p:spPr>
          <a:xfrm>
            <a:off x="3611303" y="1982255"/>
            <a:ext cx="50291" cy="50291"/>
          </a:xfrm>
          <a:prstGeom prst="ellipse">
            <a:avLst/>
          </a:prstGeom>
          <a:solidFill>
            <a:srgbClr val="3034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CFBFF1E6-B4D9-9D4B-24F6-6B3DA28340E2}"/>
              </a:ext>
            </a:extLst>
          </p:cNvPr>
          <p:cNvSpPr/>
          <p:nvPr/>
        </p:nvSpPr>
        <p:spPr>
          <a:xfrm>
            <a:off x="4737045" y="1972119"/>
            <a:ext cx="50291" cy="50291"/>
          </a:xfrm>
          <a:prstGeom prst="ellipse">
            <a:avLst/>
          </a:prstGeom>
          <a:solidFill>
            <a:srgbClr val="3034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9E77CE9-32BA-7BB5-3845-52D5BC57647B}"/>
              </a:ext>
            </a:extLst>
          </p:cNvPr>
          <p:cNvSpPr txBox="1"/>
          <p:nvPr/>
        </p:nvSpPr>
        <p:spPr>
          <a:xfrm>
            <a:off x="3573781" y="4036777"/>
            <a:ext cx="1771789" cy="253916"/>
          </a:xfrm>
          <a:prstGeom prst="rect">
            <a:avLst/>
          </a:prstGeom>
          <a:noFill/>
        </p:spPr>
        <p:txBody>
          <a:bodyPr wrap="square" rtlCol="0">
            <a:spAutoFit/>
          </a:bodyPr>
          <a:lstStyle/>
          <a:p>
            <a:pPr algn="ctr"/>
            <a:r>
              <a:rPr lang="fr-FR" sz="1000">
                <a:solidFill>
                  <a:schemeClr val="bg1">
                    <a:lumMod val="65000"/>
                  </a:schemeClr>
                </a:solidFill>
              </a:rPr>
              <a:t>Leonard De Vinci</a:t>
            </a:r>
          </a:p>
        </p:txBody>
      </p:sp>
      <p:pic>
        <p:nvPicPr>
          <p:cNvPr id="4" name="Graphique 3" descr="Guillemet fermé avec un remplissage uni">
            <a:extLst>
              <a:ext uri="{FF2B5EF4-FFF2-40B4-BE49-F238E27FC236}">
                <a16:creationId xmlns:a16="http://schemas.microsoft.com/office/drawing/2014/main" id="{98064D52-3D9A-3137-BC97-43FBDF142F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244" y="3429000"/>
            <a:ext cx="687003" cy="687003"/>
          </a:xfrm>
          <a:prstGeom prst="rect">
            <a:avLst/>
          </a:prstGeom>
        </p:spPr>
      </p:pic>
      <p:pic>
        <p:nvPicPr>
          <p:cNvPr id="8" name="Graphique 7" descr="Guillemet ouvert avec un remplissage uni">
            <a:extLst>
              <a:ext uri="{FF2B5EF4-FFF2-40B4-BE49-F238E27FC236}">
                <a16:creationId xmlns:a16="http://schemas.microsoft.com/office/drawing/2014/main" id="{E1EAD9E5-A053-4F65-7592-146FC390AB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853" y="3064480"/>
            <a:ext cx="687003" cy="687003"/>
          </a:xfrm>
          <a:prstGeom prst="rect">
            <a:avLst/>
          </a:prstGeom>
        </p:spPr>
      </p:pic>
      <p:sp>
        <p:nvSpPr>
          <p:cNvPr id="10" name="ZoneTexte 9">
            <a:extLst>
              <a:ext uri="{FF2B5EF4-FFF2-40B4-BE49-F238E27FC236}">
                <a16:creationId xmlns:a16="http://schemas.microsoft.com/office/drawing/2014/main" id="{9266B14E-0960-75CD-06F4-A064D5012560}"/>
              </a:ext>
            </a:extLst>
          </p:cNvPr>
          <p:cNvSpPr txBox="1"/>
          <p:nvPr/>
        </p:nvSpPr>
        <p:spPr>
          <a:xfrm>
            <a:off x="928319" y="3313222"/>
            <a:ext cx="4602554" cy="707886"/>
          </a:xfrm>
          <a:prstGeom prst="rect">
            <a:avLst/>
          </a:prstGeom>
          <a:noFill/>
        </p:spPr>
        <p:txBody>
          <a:bodyPr wrap="square" rtlCol="0">
            <a:spAutoFit/>
          </a:bodyPr>
          <a:lstStyle/>
          <a:p>
            <a:pPr algn="ctr"/>
            <a:r>
              <a:rPr lang="en-GB" sz="2000" b="1">
                <a:solidFill>
                  <a:srgbClr val="30346B"/>
                </a:solidFill>
              </a:rPr>
              <a:t>Simplicity is the ultimate sophistication.</a:t>
            </a:r>
          </a:p>
        </p:txBody>
      </p:sp>
      <p:sp>
        <p:nvSpPr>
          <p:cNvPr id="15" name="ZoneTexte 14">
            <a:extLst>
              <a:ext uri="{FF2B5EF4-FFF2-40B4-BE49-F238E27FC236}">
                <a16:creationId xmlns:a16="http://schemas.microsoft.com/office/drawing/2014/main" id="{6442AF0F-F577-8670-BAF7-4896DCB0536A}"/>
              </a:ext>
            </a:extLst>
          </p:cNvPr>
          <p:cNvSpPr txBox="1"/>
          <p:nvPr/>
        </p:nvSpPr>
        <p:spPr>
          <a:xfrm>
            <a:off x="1179856" y="2894636"/>
            <a:ext cx="1521570" cy="461665"/>
          </a:xfrm>
          <a:prstGeom prst="rect">
            <a:avLst/>
          </a:prstGeom>
          <a:noFill/>
        </p:spPr>
        <p:txBody>
          <a:bodyPr wrap="none" rtlCol="0">
            <a:spAutoFit/>
          </a:bodyPr>
          <a:lstStyle/>
          <a:p>
            <a:pPr algn="r"/>
            <a:r>
              <a:rPr lang="fr-FR" sz="2400">
                <a:solidFill>
                  <a:schemeClr val="accent6"/>
                </a:solidFill>
                <a:latin typeface="Mystical Woods Smooth Script" panose="02000500000000000000" pitchFamily="2" charset="77"/>
                <a:ea typeface="Open Sans SemiBold" panose="020B0606030504020204" pitchFamily="34" charset="0"/>
                <a:cs typeface="Dreaming Outloud Script Pro" panose="03050502040304050704" pitchFamily="66" charset="77"/>
              </a:rPr>
              <a:t>Sobriety</a:t>
            </a:r>
          </a:p>
        </p:txBody>
      </p:sp>
      <p:sp>
        <p:nvSpPr>
          <p:cNvPr id="16" name="Forme libre 15">
            <a:extLst>
              <a:ext uri="{FF2B5EF4-FFF2-40B4-BE49-F238E27FC236}">
                <a16:creationId xmlns:a16="http://schemas.microsoft.com/office/drawing/2014/main" id="{7A12FCDD-5980-1948-ABBC-51DA6BB23F49}"/>
              </a:ext>
            </a:extLst>
          </p:cNvPr>
          <p:cNvSpPr/>
          <p:nvPr/>
        </p:nvSpPr>
        <p:spPr>
          <a:xfrm>
            <a:off x="1340766" y="3459896"/>
            <a:ext cx="1551295" cy="90659"/>
          </a:xfrm>
          <a:custGeom>
            <a:avLst/>
            <a:gdLst>
              <a:gd name="connsiteX0" fmla="*/ 0 w 1551295"/>
              <a:gd name="connsiteY0" fmla="*/ 20146 h 90659"/>
              <a:gd name="connsiteX1" fmla="*/ 77564 w 1551295"/>
              <a:gd name="connsiteY1" fmla="*/ 40292 h 90659"/>
              <a:gd name="connsiteX2" fmla="*/ 132968 w 1551295"/>
              <a:gd name="connsiteY2" fmla="*/ 50366 h 90659"/>
              <a:gd name="connsiteX3" fmla="*/ 177290 w 1551295"/>
              <a:gd name="connsiteY3" fmla="*/ 60439 h 90659"/>
              <a:gd name="connsiteX4" fmla="*/ 243775 w 1551295"/>
              <a:gd name="connsiteY4" fmla="*/ 70513 h 90659"/>
              <a:gd name="connsiteX5" fmla="*/ 387824 w 1551295"/>
              <a:gd name="connsiteY5" fmla="*/ 90659 h 90659"/>
              <a:gd name="connsiteX6" fmla="*/ 576195 w 1551295"/>
              <a:gd name="connsiteY6" fmla="*/ 80586 h 90659"/>
              <a:gd name="connsiteX7" fmla="*/ 609437 w 1551295"/>
              <a:gd name="connsiteY7" fmla="*/ 70513 h 90659"/>
              <a:gd name="connsiteX8" fmla="*/ 664840 w 1551295"/>
              <a:gd name="connsiteY8" fmla="*/ 60439 h 90659"/>
              <a:gd name="connsiteX9" fmla="*/ 709163 w 1551295"/>
              <a:gd name="connsiteY9" fmla="*/ 50366 h 90659"/>
              <a:gd name="connsiteX10" fmla="*/ 853212 w 1551295"/>
              <a:gd name="connsiteY10" fmla="*/ 20146 h 90659"/>
              <a:gd name="connsiteX11" fmla="*/ 897535 w 1551295"/>
              <a:gd name="connsiteY11" fmla="*/ 10072 h 90659"/>
              <a:gd name="connsiteX12" fmla="*/ 1019422 w 1551295"/>
              <a:gd name="connsiteY12" fmla="*/ 0 h 90659"/>
              <a:gd name="connsiteX13" fmla="*/ 1551295 w 1551295"/>
              <a:gd name="connsiteY13" fmla="*/ 10072 h 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295" h="90659" fill="none" extrusionOk="0">
                <a:moveTo>
                  <a:pt x="0" y="20146"/>
                </a:moveTo>
                <a:cubicBezTo>
                  <a:pt x="23258" y="22982"/>
                  <a:pt x="50068" y="39673"/>
                  <a:pt x="77564" y="40292"/>
                </a:cubicBezTo>
                <a:cubicBezTo>
                  <a:pt x="95525" y="43508"/>
                  <a:pt x="117634" y="46032"/>
                  <a:pt x="132968" y="50366"/>
                </a:cubicBezTo>
                <a:cubicBezTo>
                  <a:pt x="149853" y="53697"/>
                  <a:pt x="160624" y="57795"/>
                  <a:pt x="177290" y="60439"/>
                </a:cubicBezTo>
                <a:cubicBezTo>
                  <a:pt x="201575" y="60382"/>
                  <a:pt x="220329" y="67548"/>
                  <a:pt x="243775" y="70513"/>
                </a:cubicBezTo>
                <a:cubicBezTo>
                  <a:pt x="373583" y="85130"/>
                  <a:pt x="239865" y="94155"/>
                  <a:pt x="387824" y="90659"/>
                </a:cubicBezTo>
                <a:cubicBezTo>
                  <a:pt x="453731" y="86253"/>
                  <a:pt x="513108" y="72790"/>
                  <a:pt x="576195" y="80586"/>
                </a:cubicBezTo>
                <a:cubicBezTo>
                  <a:pt x="589827" y="79948"/>
                  <a:pt x="597733" y="73552"/>
                  <a:pt x="609437" y="70513"/>
                </a:cubicBezTo>
                <a:cubicBezTo>
                  <a:pt x="628407" y="64211"/>
                  <a:pt x="646846" y="64576"/>
                  <a:pt x="664840" y="60439"/>
                </a:cubicBezTo>
                <a:cubicBezTo>
                  <a:pt x="680114" y="58726"/>
                  <a:pt x="696477" y="54132"/>
                  <a:pt x="709163" y="50366"/>
                </a:cubicBezTo>
                <a:cubicBezTo>
                  <a:pt x="867556" y="35990"/>
                  <a:pt x="653301" y="64426"/>
                  <a:pt x="853212" y="20146"/>
                </a:cubicBezTo>
                <a:cubicBezTo>
                  <a:pt x="871673" y="15981"/>
                  <a:pt x="884654" y="13210"/>
                  <a:pt x="897535" y="10072"/>
                </a:cubicBezTo>
                <a:cubicBezTo>
                  <a:pt x="957743" y="6517"/>
                  <a:pt x="962105" y="10417"/>
                  <a:pt x="1019422" y="0"/>
                </a:cubicBezTo>
                <a:cubicBezTo>
                  <a:pt x="1301669" y="2932"/>
                  <a:pt x="1097882" y="3390"/>
                  <a:pt x="1551295" y="10072"/>
                </a:cubicBezTo>
              </a:path>
              <a:path w="1551295" h="90659" stroke="0" extrusionOk="0">
                <a:moveTo>
                  <a:pt x="0" y="20146"/>
                </a:moveTo>
                <a:cubicBezTo>
                  <a:pt x="22766" y="24957"/>
                  <a:pt x="48834" y="35356"/>
                  <a:pt x="77564" y="40292"/>
                </a:cubicBezTo>
                <a:cubicBezTo>
                  <a:pt x="100387" y="45403"/>
                  <a:pt x="113464" y="46688"/>
                  <a:pt x="132968" y="50366"/>
                </a:cubicBezTo>
                <a:cubicBezTo>
                  <a:pt x="147082" y="54103"/>
                  <a:pt x="161882" y="60348"/>
                  <a:pt x="177290" y="60439"/>
                </a:cubicBezTo>
                <a:cubicBezTo>
                  <a:pt x="195994" y="62625"/>
                  <a:pt x="222623" y="67314"/>
                  <a:pt x="243775" y="70513"/>
                </a:cubicBezTo>
                <a:cubicBezTo>
                  <a:pt x="371634" y="90890"/>
                  <a:pt x="240572" y="67689"/>
                  <a:pt x="387824" y="90659"/>
                </a:cubicBezTo>
                <a:cubicBezTo>
                  <a:pt x="448390" y="86960"/>
                  <a:pt x="510939" y="88788"/>
                  <a:pt x="576195" y="80586"/>
                </a:cubicBezTo>
                <a:cubicBezTo>
                  <a:pt x="587717" y="78572"/>
                  <a:pt x="596568" y="75224"/>
                  <a:pt x="609437" y="70513"/>
                </a:cubicBezTo>
                <a:cubicBezTo>
                  <a:pt x="629837" y="67552"/>
                  <a:pt x="649018" y="64769"/>
                  <a:pt x="664840" y="60439"/>
                </a:cubicBezTo>
                <a:cubicBezTo>
                  <a:pt x="676639" y="56940"/>
                  <a:pt x="695216" y="54120"/>
                  <a:pt x="709163" y="50366"/>
                </a:cubicBezTo>
                <a:cubicBezTo>
                  <a:pt x="886841" y="55421"/>
                  <a:pt x="638279" y="92872"/>
                  <a:pt x="853212" y="20146"/>
                </a:cubicBezTo>
                <a:cubicBezTo>
                  <a:pt x="869219" y="18687"/>
                  <a:pt x="883807" y="13089"/>
                  <a:pt x="897535" y="10072"/>
                </a:cubicBezTo>
                <a:cubicBezTo>
                  <a:pt x="946066" y="2361"/>
                  <a:pt x="976061" y="-1732"/>
                  <a:pt x="1019422" y="0"/>
                </a:cubicBezTo>
                <a:cubicBezTo>
                  <a:pt x="1290322" y="13989"/>
                  <a:pt x="1085106" y="-18388"/>
                  <a:pt x="1551295" y="10072"/>
                </a:cubicBezTo>
              </a:path>
            </a:pathLst>
          </a:custGeom>
          <a:ln w="28575">
            <a:solidFill>
              <a:schemeClr val="accent6"/>
            </a:solidFill>
            <a:extLst>
              <a:ext uri="{C807C97D-BFC1-408E-A445-0C87EB9F89A2}">
                <ask:lineSketchStyleProps xmlns:ask="http://schemas.microsoft.com/office/drawing/2018/sketchyshapes" sd="1219033472">
                  <a:custGeom>
                    <a:avLst/>
                    <a:gdLst>
                      <a:gd name="connsiteX0" fmla="*/ 0 w 2064774"/>
                      <a:gd name="connsiteY0" fmla="*/ 29497 h 132735"/>
                      <a:gd name="connsiteX1" fmla="*/ 103239 w 2064774"/>
                      <a:gd name="connsiteY1" fmla="*/ 58993 h 132735"/>
                      <a:gd name="connsiteX2" fmla="*/ 176981 w 2064774"/>
                      <a:gd name="connsiteY2" fmla="*/ 73742 h 132735"/>
                      <a:gd name="connsiteX3" fmla="*/ 235974 w 2064774"/>
                      <a:gd name="connsiteY3" fmla="*/ 88490 h 132735"/>
                      <a:gd name="connsiteX4" fmla="*/ 324465 w 2064774"/>
                      <a:gd name="connsiteY4" fmla="*/ 103239 h 132735"/>
                      <a:gd name="connsiteX5" fmla="*/ 516194 w 2064774"/>
                      <a:gd name="connsiteY5" fmla="*/ 132735 h 132735"/>
                      <a:gd name="connsiteX6" fmla="*/ 766916 w 2064774"/>
                      <a:gd name="connsiteY6" fmla="*/ 117987 h 132735"/>
                      <a:gd name="connsiteX7" fmla="*/ 811161 w 2064774"/>
                      <a:gd name="connsiteY7" fmla="*/ 103239 h 132735"/>
                      <a:gd name="connsiteX8" fmla="*/ 884903 w 2064774"/>
                      <a:gd name="connsiteY8" fmla="*/ 88490 h 132735"/>
                      <a:gd name="connsiteX9" fmla="*/ 943897 w 2064774"/>
                      <a:gd name="connsiteY9" fmla="*/ 73742 h 132735"/>
                      <a:gd name="connsiteX10" fmla="*/ 1135626 w 2064774"/>
                      <a:gd name="connsiteY10" fmla="*/ 29497 h 132735"/>
                      <a:gd name="connsiteX11" fmla="*/ 1194620 w 2064774"/>
                      <a:gd name="connsiteY11" fmla="*/ 14748 h 132735"/>
                      <a:gd name="connsiteX12" fmla="*/ 1356852 w 2064774"/>
                      <a:gd name="connsiteY12" fmla="*/ 0 h 132735"/>
                      <a:gd name="connsiteX13" fmla="*/ 2064774 w 2064774"/>
                      <a:gd name="connsiteY13" fmla="*/ 1474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4774" h="132735">
                        <a:moveTo>
                          <a:pt x="0" y="29497"/>
                        </a:moveTo>
                        <a:cubicBezTo>
                          <a:pt x="34413" y="39329"/>
                          <a:pt x="68518" y="50313"/>
                          <a:pt x="103239" y="58993"/>
                        </a:cubicBezTo>
                        <a:cubicBezTo>
                          <a:pt x="127558" y="65073"/>
                          <a:pt x="152510" y="68304"/>
                          <a:pt x="176981" y="73742"/>
                        </a:cubicBezTo>
                        <a:cubicBezTo>
                          <a:pt x="196768" y="78139"/>
                          <a:pt x="216098" y="84515"/>
                          <a:pt x="235974" y="88490"/>
                        </a:cubicBezTo>
                        <a:cubicBezTo>
                          <a:pt x="265297" y="94355"/>
                          <a:pt x="295043" y="97890"/>
                          <a:pt x="324465" y="103239"/>
                        </a:cubicBezTo>
                        <a:cubicBezTo>
                          <a:pt x="473093" y="130262"/>
                          <a:pt x="316380" y="107759"/>
                          <a:pt x="516194" y="132735"/>
                        </a:cubicBezTo>
                        <a:cubicBezTo>
                          <a:pt x="599768" y="127819"/>
                          <a:pt x="683613" y="126317"/>
                          <a:pt x="766916" y="117987"/>
                        </a:cubicBezTo>
                        <a:cubicBezTo>
                          <a:pt x="782385" y="116440"/>
                          <a:pt x="796079" y="107010"/>
                          <a:pt x="811161" y="103239"/>
                        </a:cubicBezTo>
                        <a:cubicBezTo>
                          <a:pt x="835480" y="97159"/>
                          <a:pt x="860432" y="93928"/>
                          <a:pt x="884903" y="88490"/>
                        </a:cubicBezTo>
                        <a:cubicBezTo>
                          <a:pt x="904690" y="84093"/>
                          <a:pt x="924110" y="78139"/>
                          <a:pt x="943897" y="73742"/>
                        </a:cubicBezTo>
                        <a:cubicBezTo>
                          <a:pt x="1148148" y="28353"/>
                          <a:pt x="846547" y="101766"/>
                          <a:pt x="1135626" y="29497"/>
                        </a:cubicBezTo>
                        <a:cubicBezTo>
                          <a:pt x="1155291" y="24581"/>
                          <a:pt x="1174433" y="16583"/>
                          <a:pt x="1194620" y="14748"/>
                        </a:cubicBezTo>
                        <a:lnTo>
                          <a:pt x="1356852" y="0"/>
                        </a:lnTo>
                        <a:cubicBezTo>
                          <a:pt x="1720139" y="27944"/>
                          <a:pt x="1484483" y="14748"/>
                          <a:pt x="2064774" y="14748"/>
                        </a:cubicBezTo>
                      </a:path>
                    </a:pathLst>
                  </a:custGeom>
                  <ask:type>
                    <ask:lineSketchFreehand/>
                  </ask:type>
                </ask:lineSketchStyleProps>
              </a:ext>
            </a:extLs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sz="1600">
              <a:solidFill>
                <a:schemeClr val="accent6"/>
              </a:solidFill>
            </a:endParaRPr>
          </a:p>
        </p:txBody>
      </p:sp>
      <p:pic>
        <p:nvPicPr>
          <p:cNvPr id="20" name="Image 19">
            <a:extLst>
              <a:ext uri="{FF2B5EF4-FFF2-40B4-BE49-F238E27FC236}">
                <a16:creationId xmlns:a16="http://schemas.microsoft.com/office/drawing/2014/main" id="{407DBD52-6DCB-D013-D8F2-B92ECBAF69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382" y="852058"/>
            <a:ext cx="3441978" cy="917862"/>
          </a:xfrm>
          <a:prstGeom prst="rect">
            <a:avLst/>
          </a:prstGeom>
        </p:spPr>
      </p:pic>
      <p:pic>
        <p:nvPicPr>
          <p:cNvPr id="5" name="Image 4">
            <a:extLst>
              <a:ext uri="{FF2B5EF4-FFF2-40B4-BE49-F238E27FC236}">
                <a16:creationId xmlns:a16="http://schemas.microsoft.com/office/drawing/2014/main" id="{982427F1-CFC2-A6FB-6B91-79CA45B37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7361" y="308300"/>
            <a:ext cx="6096001" cy="6096001"/>
          </a:xfrm>
          <a:prstGeom prst="rect">
            <a:avLst/>
          </a:prstGeom>
        </p:spPr>
      </p:pic>
      <p:sp>
        <p:nvSpPr>
          <p:cNvPr id="3" name="Rectangle : coins arrondis 2">
            <a:extLst>
              <a:ext uri="{FF2B5EF4-FFF2-40B4-BE49-F238E27FC236}">
                <a16:creationId xmlns:a16="http://schemas.microsoft.com/office/drawing/2014/main" id="{A2BEBEF6-7A8D-DFC4-7725-0490B7F15649}"/>
              </a:ext>
            </a:extLst>
          </p:cNvPr>
          <p:cNvSpPr/>
          <p:nvPr/>
        </p:nvSpPr>
        <p:spPr>
          <a:xfrm rot="5400000">
            <a:off x="-3298377" y="3290985"/>
            <a:ext cx="6858000" cy="276030"/>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Tree>
    <p:extLst>
      <p:ext uri="{BB962C8B-B14F-4D97-AF65-F5344CB8AC3E}">
        <p14:creationId xmlns:p14="http://schemas.microsoft.com/office/powerpoint/2010/main" val="105283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10E6B5-94E6-1EC9-DCB2-5A1D9D1407E1}"/>
              </a:ext>
            </a:extLst>
          </p:cNvPr>
          <p:cNvSpPr/>
          <p:nvPr/>
        </p:nvSpPr>
        <p:spPr>
          <a:xfrm rot="5400000">
            <a:off x="-3140709"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3" name="ZoneTexte 2">
            <a:extLst>
              <a:ext uri="{FF2B5EF4-FFF2-40B4-BE49-F238E27FC236}">
                <a16:creationId xmlns:a16="http://schemas.microsoft.com/office/drawing/2014/main" id="{71836589-3C74-34BB-F103-F09B51E97893}"/>
              </a:ext>
            </a:extLst>
          </p:cNvPr>
          <p:cNvSpPr txBox="1"/>
          <p:nvPr/>
        </p:nvSpPr>
        <p:spPr>
          <a:xfrm>
            <a:off x="802640" y="262705"/>
            <a:ext cx="6096000" cy="400110"/>
          </a:xfrm>
          <a:prstGeom prst="rect">
            <a:avLst/>
          </a:prstGeom>
          <a:noFill/>
        </p:spPr>
        <p:txBody>
          <a:bodyPr wrap="square">
            <a:spAutoFit/>
          </a:bodyPr>
          <a:lstStyle/>
          <a:p>
            <a:r>
              <a:rPr lang="fr-FR" sz="2000" b="1" dirty="0">
                <a:effectLst/>
                <a:latin typeface="Poppins (En-têtes)"/>
              </a:rPr>
              <a:t>OBJECTIFS ET KPI</a:t>
            </a:r>
            <a:endParaRPr lang="fr-FR" sz="2000" b="1" dirty="0">
              <a:latin typeface="Poppins (En-têtes)"/>
            </a:endParaRPr>
          </a:p>
        </p:txBody>
      </p:sp>
      <p:pic>
        <p:nvPicPr>
          <p:cNvPr id="5" name="Image 4">
            <a:extLst>
              <a:ext uri="{FF2B5EF4-FFF2-40B4-BE49-F238E27FC236}">
                <a16:creationId xmlns:a16="http://schemas.microsoft.com/office/drawing/2014/main" id="{0CC2C33B-ED4E-DB2F-E800-87B2AF6B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pic>
        <p:nvPicPr>
          <p:cNvPr id="7" name="Image 6" descr="Une image contenant texte, capture d’écran, graphisme, Graphique&#10;&#10;Description générée automatiquement">
            <a:extLst>
              <a:ext uri="{FF2B5EF4-FFF2-40B4-BE49-F238E27FC236}">
                <a16:creationId xmlns:a16="http://schemas.microsoft.com/office/drawing/2014/main" id="{EB2243EC-DCD1-DF9E-9F93-A2432284E653}"/>
              </a:ext>
            </a:extLst>
          </p:cNvPr>
          <p:cNvPicPr>
            <a:picLocks noChangeAspect="1"/>
          </p:cNvPicPr>
          <p:nvPr/>
        </p:nvPicPr>
        <p:blipFill rotWithShape="1">
          <a:blip r:embed="rId3">
            <a:extLst>
              <a:ext uri="{28A0092B-C50C-407E-A947-70E740481C1C}">
                <a14:useLocalDpi xmlns:a14="http://schemas.microsoft.com/office/drawing/2010/main" val="0"/>
              </a:ext>
            </a:extLst>
          </a:blip>
          <a:srcRect r="4317"/>
          <a:stretch/>
        </p:blipFill>
        <p:spPr>
          <a:xfrm>
            <a:off x="4971608" y="786281"/>
            <a:ext cx="6974082" cy="3554962"/>
          </a:xfrm>
          <a:prstGeom prst="rect">
            <a:avLst/>
          </a:prstGeom>
        </p:spPr>
      </p:pic>
      <p:pic>
        <p:nvPicPr>
          <p:cNvPr id="12" name="Image 11">
            <a:extLst>
              <a:ext uri="{FF2B5EF4-FFF2-40B4-BE49-F238E27FC236}">
                <a16:creationId xmlns:a16="http://schemas.microsoft.com/office/drawing/2014/main" id="{B1FCC7BE-181E-CB15-0AEA-25304E114404}"/>
              </a:ext>
            </a:extLst>
          </p:cNvPr>
          <p:cNvPicPr>
            <a:picLocks noChangeAspect="1"/>
          </p:cNvPicPr>
          <p:nvPr/>
        </p:nvPicPr>
        <p:blipFill>
          <a:blip r:embed="rId4"/>
          <a:stretch>
            <a:fillRect/>
          </a:stretch>
        </p:blipFill>
        <p:spPr>
          <a:xfrm>
            <a:off x="4971608" y="4192704"/>
            <a:ext cx="6974082" cy="1723510"/>
          </a:xfrm>
          <a:prstGeom prst="rect">
            <a:avLst/>
          </a:prstGeom>
        </p:spPr>
      </p:pic>
      <p:sp>
        <p:nvSpPr>
          <p:cNvPr id="6" name="ZoneTexte 5">
            <a:extLst>
              <a:ext uri="{FF2B5EF4-FFF2-40B4-BE49-F238E27FC236}">
                <a16:creationId xmlns:a16="http://schemas.microsoft.com/office/drawing/2014/main" id="{05EA0C6F-CD9D-31C3-EE30-2C794C20F4C5}"/>
              </a:ext>
            </a:extLst>
          </p:cNvPr>
          <p:cNvSpPr txBox="1"/>
          <p:nvPr/>
        </p:nvSpPr>
        <p:spPr>
          <a:xfrm>
            <a:off x="941043" y="1017036"/>
            <a:ext cx="3997909" cy="4247317"/>
          </a:xfrm>
          <a:prstGeom prst="rect">
            <a:avLst/>
          </a:prstGeom>
          <a:noFill/>
        </p:spPr>
        <p:txBody>
          <a:bodyPr wrap="square">
            <a:spAutoFit/>
          </a:bodyPr>
          <a:lstStyle/>
          <a:p>
            <a:pPr algn="l" rtl="0" fontAlgn="base"/>
            <a:r>
              <a:rPr lang="fr-FR" sz="1800" b="0" i="0" dirty="0">
                <a:solidFill>
                  <a:srgbClr val="000000"/>
                </a:solidFill>
                <a:effectLst/>
                <a:latin typeface="Calibri" panose="020F0502020204030204" pitchFamily="34" charset="0"/>
              </a:rPr>
              <a:t>Objectif SMART: </a:t>
            </a:r>
          </a:p>
          <a:p>
            <a:pPr algn="l" rtl="0" fontAlgn="base"/>
            <a:r>
              <a:rPr lang="fr-FR" sz="1800" b="0" i="0" dirty="0">
                <a:solidFill>
                  <a:srgbClr val="000000"/>
                </a:solidFill>
                <a:effectLst/>
                <a:latin typeface="Calibri" panose="020F0502020204030204" pitchFamily="34" charset="0"/>
              </a:rPr>
              <a:t>Kapela veut augmenter son attractivité et sa notoriété grâce à une stratégie marketing axés sur la sobriété numérique d'ici septembre 2024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Actuellement :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Un peu moins de 5000 visites mensuelles en  2024 d'après </a:t>
            </a:r>
            <a:r>
              <a:rPr lang="fr-FR" sz="1800" b="0" i="0" dirty="0" err="1">
                <a:solidFill>
                  <a:srgbClr val="000000"/>
                </a:solidFill>
                <a:effectLst/>
                <a:latin typeface="Calibri" panose="020F0502020204030204" pitchFamily="34" charset="0"/>
              </a:rPr>
              <a:t>similar</a:t>
            </a:r>
            <a:r>
              <a:rPr lang="fr-FR" sz="1800" b="0" i="0" dirty="0">
                <a:solidFill>
                  <a:srgbClr val="000000"/>
                </a:solidFill>
                <a:effectLst/>
                <a:latin typeface="Calibri" panose="020F0502020204030204" pitchFamily="34" charset="0"/>
              </a:rPr>
              <a:t> web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Un taux de rebond de 75.92 % d'après </a:t>
            </a:r>
            <a:r>
              <a:rPr lang="fr-FR" sz="1800" b="0" i="0" dirty="0" err="1">
                <a:solidFill>
                  <a:srgbClr val="000000"/>
                </a:solidFill>
                <a:effectLst/>
                <a:latin typeface="Calibri" panose="020F0502020204030204" pitchFamily="34" charset="0"/>
              </a:rPr>
              <a:t>similar</a:t>
            </a:r>
            <a:r>
              <a:rPr lang="fr-FR" sz="1800" b="0" i="0" dirty="0">
                <a:solidFill>
                  <a:srgbClr val="000000"/>
                </a:solidFill>
                <a:effectLst/>
                <a:latin typeface="Calibri" panose="020F0502020204030204" pitchFamily="34" charset="0"/>
              </a:rPr>
              <a:t> web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 </a:t>
            </a:r>
            <a:endParaRPr lang="fr-FR" b="0" i="0" dirty="0">
              <a:solidFill>
                <a:srgbClr val="000000"/>
              </a:solidFill>
              <a:effectLst/>
              <a:latin typeface="Segoe UI" panose="020B0502040204020203" pitchFamily="34" charset="0"/>
            </a:endParaRPr>
          </a:p>
          <a:p>
            <a:pPr algn="l" rtl="0" fontAlgn="base"/>
            <a:r>
              <a:rPr lang="fr-FR" dirty="0">
                <a:solidFill>
                  <a:srgbClr val="000000"/>
                </a:solidFill>
                <a:latin typeface="Calibri" panose="020F0502020204030204" pitchFamily="34" charset="0"/>
              </a:rPr>
              <a:t>Objectifs</a:t>
            </a:r>
            <a:r>
              <a:rPr lang="fr-FR" sz="1800" b="0" i="0" dirty="0">
                <a:solidFill>
                  <a:srgbClr val="000000"/>
                </a:solidFill>
                <a:effectLst/>
                <a:latin typeface="Calibri" panose="020F0502020204030204" pitchFamily="34" charset="0"/>
              </a:rPr>
              <a:t> :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Passer les 6000 visites mensuelles </a:t>
            </a:r>
            <a:endParaRPr lang="fr-FR"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Calibri" panose="020F0502020204030204" pitchFamily="34" charset="0"/>
              </a:rPr>
              <a:t>Un taux de rebond sous les 70 % </a:t>
            </a:r>
            <a:endParaRPr lang="fr-FR" b="0" i="0" dirty="0">
              <a:solidFill>
                <a:srgbClr val="000000"/>
              </a:solidFill>
              <a:effectLst/>
              <a:latin typeface="Segoe UI" panose="020B0502040204020203" pitchFamily="34" charset="0"/>
            </a:endParaRPr>
          </a:p>
        </p:txBody>
      </p:sp>
      <p:pic>
        <p:nvPicPr>
          <p:cNvPr id="2052" name="Picture 4">
            <a:extLst>
              <a:ext uri="{FF2B5EF4-FFF2-40B4-BE49-F238E27FC236}">
                <a16:creationId xmlns:a16="http://schemas.microsoft.com/office/drawing/2014/main" id="{796C4B93-3FE6-6899-4DD2-56D54DBFC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10" y="5748374"/>
            <a:ext cx="5378862" cy="82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0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10E6B5-94E6-1EC9-DCB2-5A1D9D1407E1}"/>
              </a:ext>
            </a:extLst>
          </p:cNvPr>
          <p:cNvSpPr/>
          <p:nvPr/>
        </p:nvSpPr>
        <p:spPr>
          <a:xfrm rot="5400000">
            <a:off x="-3140709"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3" name="ZoneTexte 2">
            <a:extLst>
              <a:ext uri="{FF2B5EF4-FFF2-40B4-BE49-F238E27FC236}">
                <a16:creationId xmlns:a16="http://schemas.microsoft.com/office/drawing/2014/main" id="{71836589-3C74-34BB-F103-F09B51E97893}"/>
              </a:ext>
            </a:extLst>
          </p:cNvPr>
          <p:cNvSpPr txBox="1"/>
          <p:nvPr/>
        </p:nvSpPr>
        <p:spPr>
          <a:xfrm>
            <a:off x="802640" y="169395"/>
            <a:ext cx="6096000" cy="400110"/>
          </a:xfrm>
          <a:prstGeom prst="rect">
            <a:avLst/>
          </a:prstGeom>
          <a:noFill/>
        </p:spPr>
        <p:txBody>
          <a:bodyPr wrap="square">
            <a:spAutoFit/>
          </a:bodyPr>
          <a:lstStyle/>
          <a:p>
            <a:r>
              <a:rPr lang="fr-FR" sz="2000" b="1" dirty="0">
                <a:effectLst/>
                <a:latin typeface="Poppins (En-têtes)"/>
              </a:rPr>
              <a:t>Kapela propositions</a:t>
            </a:r>
            <a:endParaRPr lang="fr-FR" sz="2000" b="1" dirty="0">
              <a:latin typeface="Poppins (En-têtes)"/>
            </a:endParaRPr>
          </a:p>
        </p:txBody>
      </p:sp>
      <p:pic>
        <p:nvPicPr>
          <p:cNvPr id="5" name="Image 4">
            <a:extLst>
              <a:ext uri="{FF2B5EF4-FFF2-40B4-BE49-F238E27FC236}">
                <a16:creationId xmlns:a16="http://schemas.microsoft.com/office/drawing/2014/main" id="{0CC2C33B-ED4E-DB2F-E800-87B2AF6B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pic>
        <p:nvPicPr>
          <p:cNvPr id="7" name="Image 6" descr="Une image contenant texte, capture d’écran, graphisme, Graphique&#10;&#10;Description générée automatiquement">
            <a:extLst>
              <a:ext uri="{FF2B5EF4-FFF2-40B4-BE49-F238E27FC236}">
                <a16:creationId xmlns:a16="http://schemas.microsoft.com/office/drawing/2014/main" id="{EB2243EC-DCD1-DF9E-9F93-A2432284E653}"/>
              </a:ext>
            </a:extLst>
          </p:cNvPr>
          <p:cNvPicPr>
            <a:picLocks noChangeAspect="1"/>
          </p:cNvPicPr>
          <p:nvPr/>
        </p:nvPicPr>
        <p:blipFill rotWithShape="1">
          <a:blip r:embed="rId3">
            <a:extLst>
              <a:ext uri="{28A0092B-C50C-407E-A947-70E740481C1C}">
                <a14:useLocalDpi xmlns:a14="http://schemas.microsoft.com/office/drawing/2010/main" val="0"/>
              </a:ext>
            </a:extLst>
          </a:blip>
          <a:srcRect r="4317"/>
          <a:stretch/>
        </p:blipFill>
        <p:spPr>
          <a:xfrm>
            <a:off x="4971608" y="786281"/>
            <a:ext cx="6974082" cy="3554962"/>
          </a:xfrm>
          <a:prstGeom prst="rect">
            <a:avLst/>
          </a:prstGeom>
        </p:spPr>
      </p:pic>
      <p:sp>
        <p:nvSpPr>
          <p:cNvPr id="4" name="ZoneTexte 3">
            <a:extLst>
              <a:ext uri="{FF2B5EF4-FFF2-40B4-BE49-F238E27FC236}">
                <a16:creationId xmlns:a16="http://schemas.microsoft.com/office/drawing/2014/main" id="{DB5D93DD-E3E4-A2EB-6A51-411B8A6E8E4F}"/>
              </a:ext>
            </a:extLst>
          </p:cNvPr>
          <p:cNvSpPr txBox="1"/>
          <p:nvPr/>
        </p:nvSpPr>
        <p:spPr>
          <a:xfrm>
            <a:off x="721061" y="580999"/>
            <a:ext cx="4250547" cy="6494085"/>
          </a:xfrm>
          <a:prstGeom prst="rect">
            <a:avLst/>
          </a:prstGeom>
          <a:noFill/>
        </p:spPr>
        <p:txBody>
          <a:bodyPr wrap="square" rtlCol="0">
            <a:spAutoFit/>
          </a:bodyPr>
          <a:lstStyle/>
          <a:p>
            <a:r>
              <a:rPr lang="fr-FR" sz="1600" dirty="0">
                <a:latin typeface="Poppins" panose="00000500000000000000" pitchFamily="2" charset="0"/>
                <a:cs typeface="Poppins" panose="00000500000000000000" pitchFamily="2" charset="0"/>
              </a:rPr>
              <a:t>Site web encore trop peu développé, on peut rajouter :</a:t>
            </a:r>
          </a:p>
          <a:p>
            <a:endParaRPr lang="fr-FR" sz="1600" dirty="0">
              <a:latin typeface="Poppins" panose="00000500000000000000" pitchFamily="2" charset="0"/>
              <a:cs typeface="Poppins" panose="00000500000000000000" pitchFamily="2" charset="0"/>
            </a:endParaRPr>
          </a:p>
          <a:p>
            <a:pPr marL="285750" indent="-285750">
              <a:buFontTx/>
              <a:buChar char="-"/>
            </a:pPr>
            <a:r>
              <a:rPr lang="fr-FR" sz="1600" dirty="0">
                <a:latin typeface="Poppins" panose="00000500000000000000" pitchFamily="2" charset="0"/>
                <a:cs typeface="Poppins" panose="00000500000000000000" pitchFamily="2" charset="0"/>
              </a:rPr>
              <a:t>Des explications poussées concernant les offres/prix et technologies de Kapela</a:t>
            </a:r>
          </a:p>
          <a:p>
            <a:pPr marL="285750" indent="-285750">
              <a:buFontTx/>
              <a:buChar char="-"/>
            </a:pPr>
            <a:r>
              <a:rPr lang="fr-FR" sz="1600" dirty="0">
                <a:latin typeface="Poppins" panose="00000500000000000000" pitchFamily="2" charset="0"/>
                <a:cs typeface="Poppins" panose="00000500000000000000" pitchFamily="2" charset="0"/>
              </a:rPr>
              <a:t>Il manque des exemples de projets menés à bien par Kapela</a:t>
            </a:r>
          </a:p>
          <a:p>
            <a:pPr marL="285750" indent="-285750">
              <a:buFontTx/>
              <a:buChar char="-"/>
            </a:pPr>
            <a:r>
              <a:rPr lang="fr-FR" sz="1600" dirty="0">
                <a:latin typeface="Poppins" panose="00000500000000000000" pitchFamily="2" charset="0"/>
                <a:cs typeface="Poppins" panose="00000500000000000000" pitchFamily="2" charset="0"/>
              </a:rPr>
              <a:t>Des informations détaillées sur Kapela et son histoire</a:t>
            </a:r>
          </a:p>
          <a:p>
            <a:pPr marL="285750" indent="-285750">
              <a:buFontTx/>
              <a:buChar char="-"/>
            </a:pPr>
            <a:r>
              <a:rPr lang="fr-FR" sz="1600" dirty="0">
                <a:latin typeface="Poppins" panose="00000500000000000000" pitchFamily="2" charset="0"/>
                <a:cs typeface="Poppins" panose="00000500000000000000" pitchFamily="2" charset="0"/>
              </a:rPr>
              <a:t>Un storytelling en page d’accueil afin de mettre en lumière les besoins auquel Kapela peut répondre</a:t>
            </a:r>
          </a:p>
          <a:p>
            <a:pPr marL="285750" indent="-285750">
              <a:buFontTx/>
              <a:buChar char="-"/>
            </a:pPr>
            <a:r>
              <a:rPr lang="fr-FR" sz="1600" dirty="0">
                <a:latin typeface="Poppins" panose="00000500000000000000" pitchFamily="2" charset="0"/>
                <a:cs typeface="Poppins" panose="00000500000000000000" pitchFamily="2" charset="0"/>
              </a:rPr>
              <a:t>Ajouter un blog </a:t>
            </a:r>
          </a:p>
          <a:p>
            <a:pPr marL="285750" indent="-285750">
              <a:buFontTx/>
              <a:buChar char="-"/>
            </a:pPr>
            <a:r>
              <a:rPr lang="fr-FR" sz="1600" dirty="0">
                <a:latin typeface="Poppins" panose="00000500000000000000" pitchFamily="2" charset="0"/>
                <a:cs typeface="Poppins" panose="00000500000000000000" pitchFamily="2" charset="0"/>
              </a:rPr>
              <a:t>Renseigner un onglets recrutement</a:t>
            </a: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p>
            <a:r>
              <a:rPr lang="fr-FR" sz="1600" dirty="0">
                <a:latin typeface="Poppins" panose="00000500000000000000" pitchFamily="2" charset="0"/>
                <a:cs typeface="Poppins" panose="00000500000000000000" pitchFamily="2" charset="0"/>
              </a:rPr>
              <a:t>Pour ce qui est  des réseaux sociaux :</a:t>
            </a:r>
          </a:p>
          <a:p>
            <a:endParaRPr lang="fr-FR" sz="1600" dirty="0">
              <a:latin typeface="Poppins" panose="00000500000000000000" pitchFamily="2" charset="0"/>
              <a:cs typeface="Poppins" panose="00000500000000000000" pitchFamily="2" charset="0"/>
            </a:endParaRPr>
          </a:p>
          <a:p>
            <a:pPr marL="285750" indent="-285750">
              <a:buFontTx/>
              <a:buChar char="-"/>
            </a:pPr>
            <a:r>
              <a:rPr lang="fr-FR" sz="1600" dirty="0">
                <a:latin typeface="Poppins" panose="00000500000000000000" pitchFamily="2" charset="0"/>
                <a:cs typeface="Poppins" panose="00000500000000000000" pitchFamily="2" charset="0"/>
              </a:rPr>
              <a:t>Passer des tests de qualités pour obtenir des certifications </a:t>
            </a:r>
          </a:p>
          <a:p>
            <a:pPr marL="285750" indent="-285750">
              <a:buFontTx/>
              <a:buChar char="-"/>
            </a:pPr>
            <a:r>
              <a:rPr lang="fr-FR" sz="1600" dirty="0">
                <a:latin typeface="Poppins" panose="00000500000000000000" pitchFamily="2" charset="0"/>
                <a:cs typeface="Poppins" panose="00000500000000000000" pitchFamily="2" charset="0"/>
              </a:rPr>
              <a:t>Lier l’entreprise à une association caritative et partager ses actions </a:t>
            </a:r>
          </a:p>
          <a:p>
            <a:pPr marL="285750" indent="-285750">
              <a:buFontTx/>
              <a:buChar char="-"/>
            </a:pPr>
            <a:r>
              <a:rPr lang="fr-FR" sz="1600" dirty="0">
                <a:latin typeface="Poppins" panose="00000500000000000000" pitchFamily="2" charset="0"/>
                <a:cs typeface="Poppins" panose="00000500000000000000" pitchFamily="2" charset="0"/>
              </a:rPr>
              <a:t>Poster du contenu informatif sur différents sujets</a:t>
            </a:r>
          </a:p>
          <a:p>
            <a:endParaRPr lang="fr-FR" sz="1600" dirty="0">
              <a:latin typeface="Poppins" panose="00000500000000000000" pitchFamily="2" charset="0"/>
              <a:cs typeface="Poppins" panose="00000500000000000000" pitchFamily="2" charset="0"/>
            </a:endParaRPr>
          </a:p>
        </p:txBody>
      </p:sp>
      <p:pic>
        <p:nvPicPr>
          <p:cNvPr id="12" name="Image 11">
            <a:extLst>
              <a:ext uri="{FF2B5EF4-FFF2-40B4-BE49-F238E27FC236}">
                <a16:creationId xmlns:a16="http://schemas.microsoft.com/office/drawing/2014/main" id="{B1FCC7BE-181E-CB15-0AEA-25304E114404}"/>
              </a:ext>
            </a:extLst>
          </p:cNvPr>
          <p:cNvPicPr>
            <a:picLocks noChangeAspect="1"/>
          </p:cNvPicPr>
          <p:nvPr/>
        </p:nvPicPr>
        <p:blipFill>
          <a:blip r:embed="rId4"/>
          <a:stretch>
            <a:fillRect/>
          </a:stretch>
        </p:blipFill>
        <p:spPr>
          <a:xfrm>
            <a:off x="4971608" y="4192704"/>
            <a:ext cx="6974082" cy="1723510"/>
          </a:xfrm>
          <a:prstGeom prst="rect">
            <a:avLst/>
          </a:prstGeom>
        </p:spPr>
      </p:pic>
    </p:spTree>
    <p:extLst>
      <p:ext uri="{BB962C8B-B14F-4D97-AF65-F5344CB8AC3E}">
        <p14:creationId xmlns:p14="http://schemas.microsoft.com/office/powerpoint/2010/main" val="40693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C35DFC90-8D1A-50FC-81B3-46C62941DFA3}"/>
              </a:ext>
            </a:extLst>
          </p:cNvPr>
          <p:cNvSpPr txBox="1"/>
          <p:nvPr/>
        </p:nvSpPr>
        <p:spPr>
          <a:xfrm>
            <a:off x="685729" y="1138446"/>
            <a:ext cx="6096000" cy="307777"/>
          </a:xfrm>
          <a:prstGeom prst="rect">
            <a:avLst/>
          </a:prstGeom>
          <a:noFill/>
        </p:spPr>
        <p:txBody>
          <a:bodyPr wrap="square">
            <a:spAutoFit/>
          </a:bodyPr>
          <a:lstStyle/>
          <a:p>
            <a:r>
              <a:rPr lang="fr-FR" sz="1400" dirty="0">
                <a:solidFill>
                  <a:srgbClr val="30346B"/>
                </a:solidFill>
              </a:rPr>
              <a:t>Design   Développement   Data   Intégration </a:t>
            </a:r>
          </a:p>
        </p:txBody>
      </p:sp>
      <p:sp>
        <p:nvSpPr>
          <p:cNvPr id="12" name="Ellipse 11">
            <a:extLst>
              <a:ext uri="{FF2B5EF4-FFF2-40B4-BE49-F238E27FC236}">
                <a16:creationId xmlns:a16="http://schemas.microsoft.com/office/drawing/2014/main" id="{74597DD6-2378-545D-173D-DF51FDFDDE68}"/>
              </a:ext>
            </a:extLst>
          </p:cNvPr>
          <p:cNvSpPr/>
          <p:nvPr/>
        </p:nvSpPr>
        <p:spPr>
          <a:xfrm>
            <a:off x="1529166" y="1282578"/>
            <a:ext cx="50291" cy="50291"/>
          </a:xfrm>
          <a:prstGeom prst="ellipse">
            <a:avLst/>
          </a:prstGeom>
          <a:solidFill>
            <a:srgbClr val="3034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0CAE5B6E-4163-F921-DA09-2E1EA74D882F}"/>
              </a:ext>
            </a:extLst>
          </p:cNvPr>
          <p:cNvSpPr/>
          <p:nvPr/>
        </p:nvSpPr>
        <p:spPr>
          <a:xfrm>
            <a:off x="3579650" y="1302470"/>
            <a:ext cx="50291" cy="50291"/>
          </a:xfrm>
          <a:prstGeom prst="ellipse">
            <a:avLst/>
          </a:prstGeom>
          <a:solidFill>
            <a:srgbClr val="3034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CFBFF1E6-B4D9-9D4B-24F6-6B3DA28340E2}"/>
              </a:ext>
            </a:extLst>
          </p:cNvPr>
          <p:cNvSpPr/>
          <p:nvPr/>
        </p:nvSpPr>
        <p:spPr>
          <a:xfrm>
            <a:off x="4705392" y="1292334"/>
            <a:ext cx="50291" cy="50291"/>
          </a:xfrm>
          <a:prstGeom prst="ellipse">
            <a:avLst/>
          </a:prstGeom>
          <a:solidFill>
            <a:srgbClr val="3034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9E77CE9-32BA-7BB5-3845-52D5BC57647B}"/>
              </a:ext>
            </a:extLst>
          </p:cNvPr>
          <p:cNvSpPr txBox="1"/>
          <p:nvPr/>
        </p:nvSpPr>
        <p:spPr>
          <a:xfrm>
            <a:off x="3686506" y="2752388"/>
            <a:ext cx="1771789" cy="253916"/>
          </a:xfrm>
          <a:prstGeom prst="rect">
            <a:avLst/>
          </a:prstGeom>
          <a:noFill/>
        </p:spPr>
        <p:txBody>
          <a:bodyPr wrap="square" rtlCol="0">
            <a:spAutoFit/>
          </a:bodyPr>
          <a:lstStyle/>
          <a:p>
            <a:pPr algn="ctr"/>
            <a:r>
              <a:rPr lang="fr-FR" sz="1000">
                <a:solidFill>
                  <a:schemeClr val="bg1">
                    <a:lumMod val="65000"/>
                  </a:schemeClr>
                </a:solidFill>
              </a:rPr>
              <a:t>Leonard De Vinci</a:t>
            </a:r>
          </a:p>
        </p:txBody>
      </p:sp>
      <p:pic>
        <p:nvPicPr>
          <p:cNvPr id="4" name="Graphique 3" descr="Guillemet fermé avec un remplissage uni">
            <a:extLst>
              <a:ext uri="{FF2B5EF4-FFF2-40B4-BE49-F238E27FC236}">
                <a16:creationId xmlns:a16="http://schemas.microsoft.com/office/drawing/2014/main" id="{98064D52-3D9A-3137-BC97-43FBDF142F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2969" y="2144611"/>
            <a:ext cx="687003" cy="687003"/>
          </a:xfrm>
          <a:prstGeom prst="rect">
            <a:avLst/>
          </a:prstGeom>
        </p:spPr>
      </p:pic>
      <p:pic>
        <p:nvPicPr>
          <p:cNvPr id="8" name="Graphique 7" descr="Guillemet ouvert avec un remplissage uni">
            <a:extLst>
              <a:ext uri="{FF2B5EF4-FFF2-40B4-BE49-F238E27FC236}">
                <a16:creationId xmlns:a16="http://schemas.microsoft.com/office/drawing/2014/main" id="{E1EAD9E5-A053-4F65-7592-146FC390AB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578" y="1780091"/>
            <a:ext cx="687003" cy="687003"/>
          </a:xfrm>
          <a:prstGeom prst="rect">
            <a:avLst/>
          </a:prstGeom>
        </p:spPr>
      </p:pic>
      <p:sp>
        <p:nvSpPr>
          <p:cNvPr id="10" name="ZoneTexte 9">
            <a:extLst>
              <a:ext uri="{FF2B5EF4-FFF2-40B4-BE49-F238E27FC236}">
                <a16:creationId xmlns:a16="http://schemas.microsoft.com/office/drawing/2014/main" id="{9266B14E-0960-75CD-06F4-A064D5012560}"/>
              </a:ext>
            </a:extLst>
          </p:cNvPr>
          <p:cNvSpPr txBox="1"/>
          <p:nvPr/>
        </p:nvSpPr>
        <p:spPr>
          <a:xfrm>
            <a:off x="1041044" y="2028833"/>
            <a:ext cx="4602554" cy="400110"/>
          </a:xfrm>
          <a:prstGeom prst="rect">
            <a:avLst/>
          </a:prstGeom>
          <a:noFill/>
        </p:spPr>
        <p:txBody>
          <a:bodyPr wrap="square" rtlCol="0">
            <a:spAutoFit/>
          </a:bodyPr>
          <a:lstStyle/>
          <a:p>
            <a:pPr algn="ctr"/>
            <a:r>
              <a:rPr lang="en-GB" sz="2000" b="1" dirty="0">
                <a:solidFill>
                  <a:srgbClr val="30346B"/>
                </a:solidFill>
              </a:rPr>
              <a:t>Simplicity is the ultimate sophistication.</a:t>
            </a:r>
          </a:p>
        </p:txBody>
      </p:sp>
      <p:sp>
        <p:nvSpPr>
          <p:cNvPr id="15" name="ZoneTexte 14">
            <a:extLst>
              <a:ext uri="{FF2B5EF4-FFF2-40B4-BE49-F238E27FC236}">
                <a16:creationId xmlns:a16="http://schemas.microsoft.com/office/drawing/2014/main" id="{6442AF0F-F577-8670-BAF7-4896DCB0536A}"/>
              </a:ext>
            </a:extLst>
          </p:cNvPr>
          <p:cNvSpPr txBox="1"/>
          <p:nvPr/>
        </p:nvSpPr>
        <p:spPr>
          <a:xfrm>
            <a:off x="1292581" y="1610247"/>
            <a:ext cx="1521570" cy="461665"/>
          </a:xfrm>
          <a:prstGeom prst="rect">
            <a:avLst/>
          </a:prstGeom>
          <a:noFill/>
        </p:spPr>
        <p:txBody>
          <a:bodyPr wrap="square" rtlCol="0">
            <a:spAutoFit/>
          </a:bodyPr>
          <a:lstStyle/>
          <a:p>
            <a:pPr algn="r"/>
            <a:r>
              <a:rPr lang="fr-FR" sz="2400">
                <a:solidFill>
                  <a:schemeClr val="accent6"/>
                </a:solidFill>
                <a:latin typeface="Mystical Woods Smooth Script" panose="02000500000000000000" pitchFamily="2" charset="77"/>
                <a:ea typeface="Open Sans SemiBold" panose="020B0606030504020204" pitchFamily="34" charset="0"/>
                <a:cs typeface="Dreaming Outloud Script Pro" panose="03050502040304050704" pitchFamily="66" charset="77"/>
              </a:rPr>
              <a:t>Sobriety</a:t>
            </a:r>
          </a:p>
        </p:txBody>
      </p:sp>
      <p:sp>
        <p:nvSpPr>
          <p:cNvPr id="16" name="Forme libre 15">
            <a:extLst>
              <a:ext uri="{FF2B5EF4-FFF2-40B4-BE49-F238E27FC236}">
                <a16:creationId xmlns:a16="http://schemas.microsoft.com/office/drawing/2014/main" id="{7A12FCDD-5980-1948-ABBC-51DA6BB23F49}"/>
              </a:ext>
            </a:extLst>
          </p:cNvPr>
          <p:cNvSpPr/>
          <p:nvPr/>
        </p:nvSpPr>
        <p:spPr>
          <a:xfrm>
            <a:off x="1453491" y="2175507"/>
            <a:ext cx="1551295" cy="90659"/>
          </a:xfrm>
          <a:custGeom>
            <a:avLst/>
            <a:gdLst>
              <a:gd name="connsiteX0" fmla="*/ 0 w 1551295"/>
              <a:gd name="connsiteY0" fmla="*/ 20146 h 90659"/>
              <a:gd name="connsiteX1" fmla="*/ 77564 w 1551295"/>
              <a:gd name="connsiteY1" fmla="*/ 40292 h 90659"/>
              <a:gd name="connsiteX2" fmla="*/ 132968 w 1551295"/>
              <a:gd name="connsiteY2" fmla="*/ 50366 h 90659"/>
              <a:gd name="connsiteX3" fmla="*/ 177290 w 1551295"/>
              <a:gd name="connsiteY3" fmla="*/ 60439 h 90659"/>
              <a:gd name="connsiteX4" fmla="*/ 243775 w 1551295"/>
              <a:gd name="connsiteY4" fmla="*/ 70513 h 90659"/>
              <a:gd name="connsiteX5" fmla="*/ 387824 w 1551295"/>
              <a:gd name="connsiteY5" fmla="*/ 90659 h 90659"/>
              <a:gd name="connsiteX6" fmla="*/ 576195 w 1551295"/>
              <a:gd name="connsiteY6" fmla="*/ 80586 h 90659"/>
              <a:gd name="connsiteX7" fmla="*/ 609437 w 1551295"/>
              <a:gd name="connsiteY7" fmla="*/ 70513 h 90659"/>
              <a:gd name="connsiteX8" fmla="*/ 664840 w 1551295"/>
              <a:gd name="connsiteY8" fmla="*/ 60439 h 90659"/>
              <a:gd name="connsiteX9" fmla="*/ 709163 w 1551295"/>
              <a:gd name="connsiteY9" fmla="*/ 50366 h 90659"/>
              <a:gd name="connsiteX10" fmla="*/ 853212 w 1551295"/>
              <a:gd name="connsiteY10" fmla="*/ 20146 h 90659"/>
              <a:gd name="connsiteX11" fmla="*/ 897535 w 1551295"/>
              <a:gd name="connsiteY11" fmla="*/ 10072 h 90659"/>
              <a:gd name="connsiteX12" fmla="*/ 1019422 w 1551295"/>
              <a:gd name="connsiteY12" fmla="*/ 0 h 90659"/>
              <a:gd name="connsiteX13" fmla="*/ 1551295 w 1551295"/>
              <a:gd name="connsiteY13" fmla="*/ 10072 h 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295" h="90659" extrusionOk="0">
                <a:moveTo>
                  <a:pt x="0" y="20146"/>
                </a:moveTo>
                <a:cubicBezTo>
                  <a:pt x="22766" y="24957"/>
                  <a:pt x="48834" y="35356"/>
                  <a:pt x="77564" y="40292"/>
                </a:cubicBezTo>
                <a:cubicBezTo>
                  <a:pt x="100387" y="45403"/>
                  <a:pt x="113464" y="46688"/>
                  <a:pt x="132968" y="50366"/>
                </a:cubicBezTo>
                <a:cubicBezTo>
                  <a:pt x="147082" y="54103"/>
                  <a:pt x="161882" y="60348"/>
                  <a:pt x="177290" y="60439"/>
                </a:cubicBezTo>
                <a:cubicBezTo>
                  <a:pt x="195994" y="62625"/>
                  <a:pt x="222623" y="67314"/>
                  <a:pt x="243775" y="70513"/>
                </a:cubicBezTo>
                <a:cubicBezTo>
                  <a:pt x="371634" y="90890"/>
                  <a:pt x="240572" y="67689"/>
                  <a:pt x="387824" y="90659"/>
                </a:cubicBezTo>
                <a:cubicBezTo>
                  <a:pt x="448390" y="86960"/>
                  <a:pt x="510939" y="88788"/>
                  <a:pt x="576195" y="80586"/>
                </a:cubicBezTo>
                <a:cubicBezTo>
                  <a:pt x="587717" y="78572"/>
                  <a:pt x="596568" y="75224"/>
                  <a:pt x="609437" y="70513"/>
                </a:cubicBezTo>
                <a:cubicBezTo>
                  <a:pt x="629837" y="67552"/>
                  <a:pt x="649018" y="64769"/>
                  <a:pt x="664840" y="60439"/>
                </a:cubicBezTo>
                <a:cubicBezTo>
                  <a:pt x="676639" y="56940"/>
                  <a:pt x="695216" y="54120"/>
                  <a:pt x="709163" y="50366"/>
                </a:cubicBezTo>
                <a:cubicBezTo>
                  <a:pt x="886841" y="55421"/>
                  <a:pt x="638279" y="92872"/>
                  <a:pt x="853212" y="20146"/>
                </a:cubicBezTo>
                <a:cubicBezTo>
                  <a:pt x="869219" y="18687"/>
                  <a:pt x="883807" y="13089"/>
                  <a:pt x="897535" y="10072"/>
                </a:cubicBezTo>
                <a:cubicBezTo>
                  <a:pt x="946066" y="2361"/>
                  <a:pt x="976061" y="-1732"/>
                  <a:pt x="1019422" y="0"/>
                </a:cubicBezTo>
                <a:cubicBezTo>
                  <a:pt x="1290322" y="13989"/>
                  <a:pt x="1085106" y="-18388"/>
                  <a:pt x="1551295" y="10072"/>
                </a:cubicBezTo>
              </a:path>
            </a:pathLst>
          </a:custGeom>
          <a:ln w="28575">
            <a:solidFill>
              <a:schemeClr val="accent6"/>
            </a:solidFill>
            <a:extLst>
              <a:ext uri="{C807C97D-BFC1-408E-A445-0C87EB9F89A2}">
                <ask:lineSketchStyleProps xmlns:ask="http://schemas.microsoft.com/office/drawing/2018/sketchyshapes" sd="1219033472">
                  <a:custGeom>
                    <a:avLst/>
                    <a:gdLst>
                      <a:gd name="connsiteX0" fmla="*/ 0 w 2064774"/>
                      <a:gd name="connsiteY0" fmla="*/ 29497 h 132735"/>
                      <a:gd name="connsiteX1" fmla="*/ 103239 w 2064774"/>
                      <a:gd name="connsiteY1" fmla="*/ 58993 h 132735"/>
                      <a:gd name="connsiteX2" fmla="*/ 176981 w 2064774"/>
                      <a:gd name="connsiteY2" fmla="*/ 73742 h 132735"/>
                      <a:gd name="connsiteX3" fmla="*/ 235974 w 2064774"/>
                      <a:gd name="connsiteY3" fmla="*/ 88490 h 132735"/>
                      <a:gd name="connsiteX4" fmla="*/ 324465 w 2064774"/>
                      <a:gd name="connsiteY4" fmla="*/ 103239 h 132735"/>
                      <a:gd name="connsiteX5" fmla="*/ 516194 w 2064774"/>
                      <a:gd name="connsiteY5" fmla="*/ 132735 h 132735"/>
                      <a:gd name="connsiteX6" fmla="*/ 766916 w 2064774"/>
                      <a:gd name="connsiteY6" fmla="*/ 117987 h 132735"/>
                      <a:gd name="connsiteX7" fmla="*/ 811161 w 2064774"/>
                      <a:gd name="connsiteY7" fmla="*/ 103239 h 132735"/>
                      <a:gd name="connsiteX8" fmla="*/ 884903 w 2064774"/>
                      <a:gd name="connsiteY8" fmla="*/ 88490 h 132735"/>
                      <a:gd name="connsiteX9" fmla="*/ 943897 w 2064774"/>
                      <a:gd name="connsiteY9" fmla="*/ 73742 h 132735"/>
                      <a:gd name="connsiteX10" fmla="*/ 1135626 w 2064774"/>
                      <a:gd name="connsiteY10" fmla="*/ 29497 h 132735"/>
                      <a:gd name="connsiteX11" fmla="*/ 1194620 w 2064774"/>
                      <a:gd name="connsiteY11" fmla="*/ 14748 h 132735"/>
                      <a:gd name="connsiteX12" fmla="*/ 1356852 w 2064774"/>
                      <a:gd name="connsiteY12" fmla="*/ 0 h 132735"/>
                      <a:gd name="connsiteX13" fmla="*/ 2064774 w 2064774"/>
                      <a:gd name="connsiteY13" fmla="*/ 1474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4774" h="132735">
                        <a:moveTo>
                          <a:pt x="0" y="29497"/>
                        </a:moveTo>
                        <a:cubicBezTo>
                          <a:pt x="34413" y="39329"/>
                          <a:pt x="68518" y="50313"/>
                          <a:pt x="103239" y="58993"/>
                        </a:cubicBezTo>
                        <a:cubicBezTo>
                          <a:pt x="127558" y="65073"/>
                          <a:pt x="152510" y="68304"/>
                          <a:pt x="176981" y="73742"/>
                        </a:cubicBezTo>
                        <a:cubicBezTo>
                          <a:pt x="196768" y="78139"/>
                          <a:pt x="216098" y="84515"/>
                          <a:pt x="235974" y="88490"/>
                        </a:cubicBezTo>
                        <a:cubicBezTo>
                          <a:pt x="265297" y="94355"/>
                          <a:pt x="295043" y="97890"/>
                          <a:pt x="324465" y="103239"/>
                        </a:cubicBezTo>
                        <a:cubicBezTo>
                          <a:pt x="473093" y="130262"/>
                          <a:pt x="316380" y="107759"/>
                          <a:pt x="516194" y="132735"/>
                        </a:cubicBezTo>
                        <a:cubicBezTo>
                          <a:pt x="599768" y="127819"/>
                          <a:pt x="683613" y="126317"/>
                          <a:pt x="766916" y="117987"/>
                        </a:cubicBezTo>
                        <a:cubicBezTo>
                          <a:pt x="782385" y="116440"/>
                          <a:pt x="796079" y="107010"/>
                          <a:pt x="811161" y="103239"/>
                        </a:cubicBezTo>
                        <a:cubicBezTo>
                          <a:pt x="835480" y="97159"/>
                          <a:pt x="860432" y="93928"/>
                          <a:pt x="884903" y="88490"/>
                        </a:cubicBezTo>
                        <a:cubicBezTo>
                          <a:pt x="904690" y="84093"/>
                          <a:pt x="924110" y="78139"/>
                          <a:pt x="943897" y="73742"/>
                        </a:cubicBezTo>
                        <a:cubicBezTo>
                          <a:pt x="1148148" y="28353"/>
                          <a:pt x="846547" y="101766"/>
                          <a:pt x="1135626" y="29497"/>
                        </a:cubicBezTo>
                        <a:cubicBezTo>
                          <a:pt x="1155291" y="24581"/>
                          <a:pt x="1174433" y="16583"/>
                          <a:pt x="1194620" y="14748"/>
                        </a:cubicBezTo>
                        <a:lnTo>
                          <a:pt x="1356852" y="0"/>
                        </a:lnTo>
                        <a:cubicBezTo>
                          <a:pt x="1720139" y="27944"/>
                          <a:pt x="1484483" y="14748"/>
                          <a:pt x="2064774" y="14748"/>
                        </a:cubicBezTo>
                      </a:path>
                    </a:pathLst>
                  </a:custGeom>
                  <ask:type>
                    <ask:lineSketchFreehand/>
                  </ask:type>
                </ask:lineSketchStyleProps>
              </a:ext>
            </a:extLs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sz="1600">
              <a:solidFill>
                <a:schemeClr val="accent6"/>
              </a:solidFill>
            </a:endParaRPr>
          </a:p>
        </p:txBody>
      </p:sp>
      <p:pic>
        <p:nvPicPr>
          <p:cNvPr id="20" name="Image 19">
            <a:extLst>
              <a:ext uri="{FF2B5EF4-FFF2-40B4-BE49-F238E27FC236}">
                <a16:creationId xmlns:a16="http://schemas.microsoft.com/office/drawing/2014/main" id="{407DBD52-6DCB-D013-D8F2-B92ECBAF69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729" y="172273"/>
            <a:ext cx="3441978" cy="917862"/>
          </a:xfrm>
          <a:prstGeom prst="rect">
            <a:avLst/>
          </a:prstGeom>
        </p:spPr>
      </p:pic>
      <p:pic>
        <p:nvPicPr>
          <p:cNvPr id="5" name="Image 4">
            <a:extLst>
              <a:ext uri="{FF2B5EF4-FFF2-40B4-BE49-F238E27FC236}">
                <a16:creationId xmlns:a16="http://schemas.microsoft.com/office/drawing/2014/main" id="{982427F1-CFC2-A6FB-6B91-79CA45B37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4674" y="217454"/>
            <a:ext cx="4422977" cy="4422977"/>
          </a:xfrm>
          <a:prstGeom prst="rect">
            <a:avLst/>
          </a:prstGeom>
        </p:spPr>
      </p:pic>
      <p:sp>
        <p:nvSpPr>
          <p:cNvPr id="3" name="Rectangle : coins arrondis 2">
            <a:extLst>
              <a:ext uri="{FF2B5EF4-FFF2-40B4-BE49-F238E27FC236}">
                <a16:creationId xmlns:a16="http://schemas.microsoft.com/office/drawing/2014/main" id="{A2BEBEF6-7A8D-DFC4-7725-0490B7F15649}"/>
              </a:ext>
            </a:extLst>
          </p:cNvPr>
          <p:cNvSpPr/>
          <p:nvPr/>
        </p:nvSpPr>
        <p:spPr>
          <a:xfrm rot="5400000">
            <a:off x="-3298377" y="3290985"/>
            <a:ext cx="6858000" cy="276030"/>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6" name="ZoneTexte 5">
            <a:extLst>
              <a:ext uri="{FF2B5EF4-FFF2-40B4-BE49-F238E27FC236}">
                <a16:creationId xmlns:a16="http://schemas.microsoft.com/office/drawing/2014/main" id="{5FD15CCE-170E-84AF-E95C-65D6A16A9009}"/>
              </a:ext>
            </a:extLst>
          </p:cNvPr>
          <p:cNvSpPr txBox="1"/>
          <p:nvPr/>
        </p:nvSpPr>
        <p:spPr>
          <a:xfrm>
            <a:off x="685729" y="4640431"/>
            <a:ext cx="7940111" cy="1015663"/>
          </a:xfrm>
          <a:prstGeom prst="rect">
            <a:avLst/>
          </a:prstGeom>
          <a:noFill/>
        </p:spPr>
        <p:txBody>
          <a:bodyPr wrap="square" rtlCol="0">
            <a:spAutoFit/>
          </a:bodyPr>
          <a:lstStyle/>
          <a:p>
            <a:r>
              <a:rPr lang="fr-FR" sz="2000" b="1" dirty="0">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Ce document de veille sera </a:t>
            </a:r>
            <a:r>
              <a:rPr lang="fr-FR" sz="2000" b="1">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communiqué à tous </a:t>
            </a:r>
            <a:r>
              <a:rPr lang="fr-FR" sz="2000" b="1" dirty="0">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les employés et sera disponible dans le cloud teams interne à l’entreprise .</a:t>
            </a:r>
          </a:p>
        </p:txBody>
      </p:sp>
    </p:spTree>
    <p:extLst>
      <p:ext uri="{BB962C8B-B14F-4D97-AF65-F5344CB8AC3E}">
        <p14:creationId xmlns:p14="http://schemas.microsoft.com/office/powerpoint/2010/main" val="300515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13" name="Ellipse 12">
            <a:extLst>
              <a:ext uri="{FF2B5EF4-FFF2-40B4-BE49-F238E27FC236}">
                <a16:creationId xmlns:a16="http://schemas.microsoft.com/office/drawing/2014/main" id="{62947103-9566-7FE2-901D-92115B4DCB2E}"/>
              </a:ext>
            </a:extLst>
          </p:cNvPr>
          <p:cNvSpPr/>
          <p:nvPr/>
        </p:nvSpPr>
        <p:spPr>
          <a:xfrm>
            <a:off x="9887382" y="1638573"/>
            <a:ext cx="867747" cy="838505"/>
          </a:xfrm>
          <a:prstGeom prst="ellipse">
            <a:avLst/>
          </a:prstGeom>
          <a:solidFill>
            <a:srgbClr val="007D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10187928" y="2122652"/>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10503571" y="1638572"/>
            <a:ext cx="867747" cy="838505"/>
          </a:xfrm>
          <a:prstGeom prst="ellipse">
            <a:avLst/>
          </a:prstGeom>
          <a:solidFill>
            <a:srgbClr val="FE2C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Galadrim">
            <a:extLst>
              <a:ext uri="{FF2B5EF4-FFF2-40B4-BE49-F238E27FC236}">
                <a16:creationId xmlns:a16="http://schemas.microsoft.com/office/drawing/2014/main" id="{208DA64E-B355-E1A1-DCDF-A51590EE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543" y="120265"/>
            <a:ext cx="1637513" cy="163751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07A260A1-F3CF-E1DE-35C6-C0F0B02682B0}"/>
              </a:ext>
            </a:extLst>
          </p:cNvPr>
          <p:cNvPicPr>
            <a:picLocks noChangeAspect="1"/>
          </p:cNvPicPr>
          <p:nvPr/>
        </p:nvPicPr>
        <p:blipFill>
          <a:blip r:embed="rId4"/>
          <a:stretch>
            <a:fillRect/>
          </a:stretch>
        </p:blipFill>
        <p:spPr>
          <a:xfrm>
            <a:off x="3348239" y="374672"/>
            <a:ext cx="6259148" cy="2885797"/>
          </a:xfrm>
          <a:prstGeom prst="rect">
            <a:avLst/>
          </a:prstGeom>
        </p:spPr>
      </p:pic>
      <p:pic>
        <p:nvPicPr>
          <p:cNvPr id="18" name="Image 17">
            <a:extLst>
              <a:ext uri="{FF2B5EF4-FFF2-40B4-BE49-F238E27FC236}">
                <a16:creationId xmlns:a16="http://schemas.microsoft.com/office/drawing/2014/main" id="{E9B8B120-FF07-84C2-C7B8-4C2790C220E2}"/>
              </a:ext>
            </a:extLst>
          </p:cNvPr>
          <p:cNvPicPr>
            <a:picLocks noChangeAspect="1"/>
          </p:cNvPicPr>
          <p:nvPr/>
        </p:nvPicPr>
        <p:blipFill rotWithShape="1">
          <a:blip r:embed="rId5"/>
          <a:srcRect b="19118"/>
          <a:stretch/>
        </p:blipFill>
        <p:spPr>
          <a:xfrm>
            <a:off x="5445990" y="4141334"/>
            <a:ext cx="6124573" cy="1896672"/>
          </a:xfrm>
          <a:prstGeom prst="rect">
            <a:avLst/>
          </a:prstGeom>
        </p:spPr>
      </p:pic>
      <p:sp>
        <p:nvSpPr>
          <p:cNvPr id="19" name="ZoneTexte 18">
            <a:extLst>
              <a:ext uri="{FF2B5EF4-FFF2-40B4-BE49-F238E27FC236}">
                <a16:creationId xmlns:a16="http://schemas.microsoft.com/office/drawing/2014/main" id="{AC013ACA-667D-393B-946A-EB7FC62B5ED0}"/>
              </a:ext>
            </a:extLst>
          </p:cNvPr>
          <p:cNvSpPr txBox="1"/>
          <p:nvPr/>
        </p:nvSpPr>
        <p:spPr>
          <a:xfrm>
            <a:off x="5075767" y="3987445"/>
            <a:ext cx="2645546" cy="307777"/>
          </a:xfrm>
          <a:prstGeom prst="rect">
            <a:avLst/>
          </a:prstGeom>
          <a:noFill/>
        </p:spPr>
        <p:txBody>
          <a:bodyPr wrap="square" rtlCol="0">
            <a:spAutoFit/>
          </a:bodyPr>
          <a:lstStyle>
            <a:defPPr>
              <a:defRPr lang="fr-FR"/>
            </a:defPPr>
            <a:lvl1pPr>
              <a:defRPr sz="1400">
                <a:latin typeface="Poppins (corps)"/>
              </a:defRPr>
            </a:lvl1pPr>
          </a:lstStyle>
          <a:p>
            <a:r>
              <a:rPr lang="fr-FR" b="1" dirty="0"/>
              <a:t>A la fin de chaque page :</a:t>
            </a:r>
          </a:p>
        </p:txBody>
      </p:sp>
      <p:pic>
        <p:nvPicPr>
          <p:cNvPr id="21" name="Image 20">
            <a:extLst>
              <a:ext uri="{FF2B5EF4-FFF2-40B4-BE49-F238E27FC236}">
                <a16:creationId xmlns:a16="http://schemas.microsoft.com/office/drawing/2014/main" id="{BEF7F865-3C4B-2FF1-31A7-7E335A711545}"/>
              </a:ext>
            </a:extLst>
          </p:cNvPr>
          <p:cNvPicPr>
            <a:picLocks noChangeAspect="1"/>
          </p:cNvPicPr>
          <p:nvPr/>
        </p:nvPicPr>
        <p:blipFill>
          <a:blip r:embed="rId6"/>
          <a:stretch>
            <a:fillRect/>
          </a:stretch>
        </p:blipFill>
        <p:spPr>
          <a:xfrm>
            <a:off x="820682" y="5726096"/>
            <a:ext cx="1208935" cy="1010097"/>
          </a:xfrm>
          <a:prstGeom prst="rect">
            <a:avLst/>
          </a:prstGeom>
        </p:spPr>
      </p:pic>
      <p:pic>
        <p:nvPicPr>
          <p:cNvPr id="23" name="Image 22">
            <a:extLst>
              <a:ext uri="{FF2B5EF4-FFF2-40B4-BE49-F238E27FC236}">
                <a16:creationId xmlns:a16="http://schemas.microsoft.com/office/drawing/2014/main" id="{47920485-F68E-45E3-0A23-83D9445E6B0E}"/>
              </a:ext>
            </a:extLst>
          </p:cNvPr>
          <p:cNvPicPr>
            <a:picLocks noChangeAspect="1"/>
          </p:cNvPicPr>
          <p:nvPr/>
        </p:nvPicPr>
        <p:blipFill>
          <a:blip r:embed="rId7"/>
          <a:stretch>
            <a:fillRect/>
          </a:stretch>
        </p:blipFill>
        <p:spPr>
          <a:xfrm>
            <a:off x="2118395" y="5679903"/>
            <a:ext cx="1450428" cy="1056290"/>
          </a:xfrm>
          <a:prstGeom prst="rect">
            <a:avLst/>
          </a:prstGeom>
        </p:spPr>
      </p:pic>
      <p:pic>
        <p:nvPicPr>
          <p:cNvPr id="25" name="Image 24">
            <a:extLst>
              <a:ext uri="{FF2B5EF4-FFF2-40B4-BE49-F238E27FC236}">
                <a16:creationId xmlns:a16="http://schemas.microsoft.com/office/drawing/2014/main" id="{5003EC92-8ACD-7DB4-206F-B25A12988EA6}"/>
              </a:ext>
            </a:extLst>
          </p:cNvPr>
          <p:cNvPicPr>
            <a:picLocks noChangeAspect="1"/>
          </p:cNvPicPr>
          <p:nvPr/>
        </p:nvPicPr>
        <p:blipFill>
          <a:blip r:embed="rId8"/>
          <a:stretch>
            <a:fillRect/>
          </a:stretch>
        </p:blipFill>
        <p:spPr>
          <a:xfrm>
            <a:off x="1202880" y="1979991"/>
            <a:ext cx="3490689" cy="3746105"/>
          </a:xfrm>
          <a:prstGeom prst="rect">
            <a:avLst/>
          </a:prstGeom>
        </p:spPr>
      </p:pic>
      <p:sp>
        <p:nvSpPr>
          <p:cNvPr id="26" name="Ellipse 25">
            <a:extLst>
              <a:ext uri="{FF2B5EF4-FFF2-40B4-BE49-F238E27FC236}">
                <a16:creationId xmlns:a16="http://schemas.microsoft.com/office/drawing/2014/main" id="{C2B689BB-CFE1-0193-6198-D256F7ADBCB0}"/>
              </a:ext>
            </a:extLst>
          </p:cNvPr>
          <p:cNvSpPr/>
          <p:nvPr/>
        </p:nvSpPr>
        <p:spPr>
          <a:xfrm>
            <a:off x="5951418" y="295836"/>
            <a:ext cx="748683" cy="40351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020826F2-C26A-1ABE-2875-B654E38941BA}"/>
              </a:ext>
            </a:extLst>
          </p:cNvPr>
          <p:cNvCxnSpPr>
            <a:cxnSpLocks/>
            <a:stCxn id="26" idx="3"/>
            <a:endCxn id="25" idx="0"/>
          </p:cNvCxnSpPr>
          <p:nvPr/>
        </p:nvCxnSpPr>
        <p:spPr>
          <a:xfrm flipH="1">
            <a:off x="2948225" y="640260"/>
            <a:ext cx="3112835" cy="1339731"/>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2" name="ZoneTexte 1">
            <a:extLst>
              <a:ext uri="{FF2B5EF4-FFF2-40B4-BE49-F238E27FC236}">
                <a16:creationId xmlns:a16="http://schemas.microsoft.com/office/drawing/2014/main" id="{64A328DE-39ED-5AEC-7F53-BDD1090B3E99}"/>
              </a:ext>
            </a:extLst>
          </p:cNvPr>
          <p:cNvSpPr txBox="1"/>
          <p:nvPr/>
        </p:nvSpPr>
        <p:spPr>
          <a:xfrm>
            <a:off x="9687332" y="6562164"/>
            <a:ext cx="3464560" cy="430887"/>
          </a:xfrm>
          <a:prstGeom prst="rect">
            <a:avLst/>
          </a:prstGeom>
          <a:noFill/>
        </p:spPr>
        <p:txBody>
          <a:bodyPr wrap="square" rtlCol="0">
            <a:spAutoFit/>
          </a:bodyPr>
          <a:lstStyle/>
          <a:p>
            <a:r>
              <a:rPr lang="fr-FR" sz="1100" dirty="0"/>
              <a:t>Site officiel: </a:t>
            </a:r>
            <a:r>
              <a:rPr lang="fr-FR" sz="1100" dirty="0">
                <a:hlinkClick r:id="rId9"/>
              </a:rPr>
              <a:t>https://galadrim.fr</a:t>
            </a:r>
            <a:endParaRPr lang="fr-FR" sz="1100" dirty="0"/>
          </a:p>
          <a:p>
            <a:endParaRPr lang="fr-FR" sz="1100" dirty="0"/>
          </a:p>
        </p:txBody>
      </p:sp>
    </p:spTree>
    <p:extLst>
      <p:ext uri="{BB962C8B-B14F-4D97-AF65-F5344CB8AC3E}">
        <p14:creationId xmlns:p14="http://schemas.microsoft.com/office/powerpoint/2010/main" val="236578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1991-3409-5737-441C-95CAC5199E8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63601A2-9174-EFB9-9235-0053E5664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F094AF09-8010-FFEA-FF8D-880B117659B8}"/>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ZoneTexte 4">
            <a:extLst>
              <a:ext uri="{FF2B5EF4-FFF2-40B4-BE49-F238E27FC236}">
                <a16:creationId xmlns:a16="http://schemas.microsoft.com/office/drawing/2014/main" id="{6BE935B6-8DA9-434E-9B40-9C6AD2E6FDF9}"/>
              </a:ext>
            </a:extLst>
          </p:cNvPr>
          <p:cNvSpPr txBox="1"/>
          <p:nvPr/>
        </p:nvSpPr>
        <p:spPr>
          <a:xfrm>
            <a:off x="802640" y="262705"/>
            <a:ext cx="6096000" cy="400110"/>
          </a:xfrm>
          <a:prstGeom prst="rect">
            <a:avLst/>
          </a:prstGeom>
          <a:noFill/>
        </p:spPr>
        <p:txBody>
          <a:bodyPr wrap="square">
            <a:spAutoFit/>
          </a:bodyPr>
          <a:lstStyle/>
          <a:p>
            <a:r>
              <a:rPr lang="fr-FR" sz="2000" b="1" dirty="0" err="1">
                <a:solidFill>
                  <a:srgbClr val="000000"/>
                </a:solidFill>
                <a:effectLst/>
                <a:latin typeface="Poppins (En-têtes)"/>
              </a:rPr>
              <a:t>Galadrim</a:t>
            </a:r>
            <a:r>
              <a:rPr lang="fr-FR" sz="2000" b="1" dirty="0">
                <a:solidFill>
                  <a:srgbClr val="000000"/>
                </a:solidFill>
                <a:effectLst/>
                <a:latin typeface="Poppins (En-têtes)"/>
              </a:rPr>
              <a:t>, </a:t>
            </a:r>
            <a:r>
              <a:rPr lang="fr-FR" sz="2000" b="1" dirty="0">
                <a:effectLst/>
                <a:latin typeface="Poppins (En-têtes)"/>
              </a:rPr>
              <a:t>c’est :</a:t>
            </a:r>
            <a:endParaRPr lang="fr-FR" sz="2000" b="1" dirty="0">
              <a:latin typeface="Poppins (En-têtes)"/>
            </a:endParaRPr>
          </a:p>
        </p:txBody>
      </p:sp>
      <p:sp>
        <p:nvSpPr>
          <p:cNvPr id="7" name="ZoneTexte 6">
            <a:extLst>
              <a:ext uri="{FF2B5EF4-FFF2-40B4-BE49-F238E27FC236}">
                <a16:creationId xmlns:a16="http://schemas.microsoft.com/office/drawing/2014/main" id="{47E514C2-6756-4CE2-350D-2CB4142AB0E8}"/>
              </a:ext>
            </a:extLst>
          </p:cNvPr>
          <p:cNvSpPr txBox="1"/>
          <p:nvPr/>
        </p:nvSpPr>
        <p:spPr>
          <a:xfrm>
            <a:off x="9687332" y="6562164"/>
            <a:ext cx="3464560" cy="430887"/>
          </a:xfrm>
          <a:prstGeom prst="rect">
            <a:avLst/>
          </a:prstGeom>
          <a:noFill/>
        </p:spPr>
        <p:txBody>
          <a:bodyPr wrap="square" rtlCol="0">
            <a:spAutoFit/>
          </a:bodyPr>
          <a:lstStyle/>
          <a:p>
            <a:r>
              <a:rPr lang="fr-FR" sz="1100" dirty="0"/>
              <a:t>Site officiel: </a:t>
            </a:r>
            <a:r>
              <a:rPr lang="fr-FR" sz="1100" dirty="0">
                <a:hlinkClick r:id="rId3"/>
              </a:rPr>
              <a:t>https://galadrim.fr</a:t>
            </a:r>
            <a:endParaRPr lang="fr-FR" sz="1100" dirty="0"/>
          </a:p>
          <a:p>
            <a:endParaRPr lang="fr-FR" sz="1100" dirty="0"/>
          </a:p>
        </p:txBody>
      </p:sp>
      <p:pic>
        <p:nvPicPr>
          <p:cNvPr id="4" name="Image 3" descr="Une image contenant texte, Police, Graphique, capture d’écran&#10;&#10;Description générée automatiquement">
            <a:extLst>
              <a:ext uri="{FF2B5EF4-FFF2-40B4-BE49-F238E27FC236}">
                <a16:creationId xmlns:a16="http://schemas.microsoft.com/office/drawing/2014/main" id="{B1901414-A196-CBFC-5124-135A708521FC}"/>
              </a:ext>
            </a:extLst>
          </p:cNvPr>
          <p:cNvPicPr>
            <a:picLocks noChangeAspect="1"/>
          </p:cNvPicPr>
          <p:nvPr/>
        </p:nvPicPr>
        <p:blipFill rotWithShape="1">
          <a:blip r:embed="rId4">
            <a:extLst>
              <a:ext uri="{28A0092B-C50C-407E-A947-70E740481C1C}">
                <a14:useLocalDpi xmlns:a14="http://schemas.microsoft.com/office/drawing/2010/main" val="0"/>
              </a:ext>
            </a:extLst>
          </a:blip>
          <a:srcRect l="15234" t="25762" r="13857" b="18201"/>
          <a:stretch/>
        </p:blipFill>
        <p:spPr>
          <a:xfrm>
            <a:off x="8864081" y="145477"/>
            <a:ext cx="1604865" cy="682921"/>
          </a:xfrm>
          <a:prstGeom prst="rect">
            <a:avLst/>
          </a:prstGeom>
        </p:spPr>
      </p:pic>
      <p:sp>
        <p:nvSpPr>
          <p:cNvPr id="6" name="Ellipse 5">
            <a:extLst>
              <a:ext uri="{FF2B5EF4-FFF2-40B4-BE49-F238E27FC236}">
                <a16:creationId xmlns:a16="http://schemas.microsoft.com/office/drawing/2014/main" id="{BC46B89D-DDA0-29E3-A733-F49759DD0CE3}"/>
              </a:ext>
            </a:extLst>
          </p:cNvPr>
          <p:cNvSpPr/>
          <p:nvPr/>
        </p:nvSpPr>
        <p:spPr>
          <a:xfrm>
            <a:off x="1026570" y="1078039"/>
            <a:ext cx="806245" cy="796413"/>
          </a:xfrm>
          <a:prstGeom prst="ellipse">
            <a:avLst/>
          </a:prstGeom>
          <a:solidFill>
            <a:srgbClr val="FF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A374425B-7BC6-4B00-61BD-5FAA5648CF82}"/>
              </a:ext>
            </a:extLst>
          </p:cNvPr>
          <p:cNvSpPr/>
          <p:nvPr/>
        </p:nvSpPr>
        <p:spPr>
          <a:xfrm>
            <a:off x="1407119" y="1078037"/>
            <a:ext cx="806245" cy="796413"/>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E44C3F0-2BE0-6CEA-7FF6-0AD6AFB9BD4B}"/>
              </a:ext>
            </a:extLst>
          </p:cNvPr>
          <p:cNvSpPr/>
          <p:nvPr/>
        </p:nvSpPr>
        <p:spPr>
          <a:xfrm>
            <a:off x="4554896" y="2607907"/>
            <a:ext cx="3212841" cy="1772817"/>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Poppins" panose="00000500000000000000" pitchFamily="2" charset="0"/>
                <a:cs typeface="Poppins" panose="00000500000000000000" pitchFamily="2" charset="0"/>
              </a:rPr>
              <a:t>Valeurs écologiques peu marquées mais lutte pour baisser son bilan carbone</a:t>
            </a:r>
          </a:p>
        </p:txBody>
      </p:sp>
      <p:sp>
        <p:nvSpPr>
          <p:cNvPr id="12" name="Rectangle : coins arrondis 11">
            <a:extLst>
              <a:ext uri="{FF2B5EF4-FFF2-40B4-BE49-F238E27FC236}">
                <a16:creationId xmlns:a16="http://schemas.microsoft.com/office/drawing/2014/main" id="{0BA8D2D6-0E6C-3E3E-29AE-59988A69196D}"/>
              </a:ext>
            </a:extLst>
          </p:cNvPr>
          <p:cNvSpPr/>
          <p:nvPr/>
        </p:nvSpPr>
        <p:spPr>
          <a:xfrm>
            <a:off x="910384" y="2836505"/>
            <a:ext cx="3396343" cy="1315616"/>
          </a:xfrm>
          <a:prstGeom prst="roundRect">
            <a:avLst/>
          </a:prstGeom>
          <a:solidFill>
            <a:srgbClr val="007D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L’entreprise mets en avant la jeunesse et le dynamisme de ses salariés (leur passion)</a:t>
            </a:r>
          </a:p>
        </p:txBody>
      </p:sp>
      <p:sp>
        <p:nvSpPr>
          <p:cNvPr id="14" name="Rectangle : coins arrondis 13">
            <a:extLst>
              <a:ext uri="{FF2B5EF4-FFF2-40B4-BE49-F238E27FC236}">
                <a16:creationId xmlns:a16="http://schemas.microsoft.com/office/drawing/2014/main" id="{5BBB849E-750A-671F-3212-44D40A906DA6}"/>
              </a:ext>
            </a:extLst>
          </p:cNvPr>
          <p:cNvSpPr/>
          <p:nvPr/>
        </p:nvSpPr>
        <p:spPr>
          <a:xfrm>
            <a:off x="8015906" y="2836505"/>
            <a:ext cx="3396343" cy="1315616"/>
          </a:xfrm>
          <a:prstGeom prst="roundRect">
            <a:avLst/>
          </a:prstGeom>
          <a:solidFill>
            <a:srgbClr val="FF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Des explications sont fournies pour chaque technologies et offres</a:t>
            </a:r>
          </a:p>
        </p:txBody>
      </p:sp>
      <p:sp>
        <p:nvSpPr>
          <p:cNvPr id="11" name="Ellipse 10">
            <a:extLst>
              <a:ext uri="{FF2B5EF4-FFF2-40B4-BE49-F238E27FC236}">
                <a16:creationId xmlns:a16="http://schemas.microsoft.com/office/drawing/2014/main" id="{57728FC8-60A4-E675-B320-FEDE6ED8AC85}"/>
              </a:ext>
            </a:extLst>
          </p:cNvPr>
          <p:cNvSpPr/>
          <p:nvPr/>
        </p:nvSpPr>
        <p:spPr>
          <a:xfrm>
            <a:off x="1740808" y="1056990"/>
            <a:ext cx="867747" cy="838505"/>
          </a:xfrm>
          <a:prstGeom prst="ellipse">
            <a:avLst/>
          </a:prstGeom>
          <a:solidFill>
            <a:srgbClr val="007D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0872C644-705B-4D49-C005-4DA7CB70EDB4}"/>
              </a:ext>
            </a:extLst>
          </p:cNvPr>
          <p:cNvSpPr/>
          <p:nvPr/>
        </p:nvSpPr>
        <p:spPr>
          <a:xfrm>
            <a:off x="4740729" y="946040"/>
            <a:ext cx="2710542" cy="144395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tx1"/>
                </a:solidFill>
                <a:latin typeface="Poppins" panose="00000500000000000000" pitchFamily="2" charset="0"/>
                <a:cs typeface="Poppins" panose="00000500000000000000" pitchFamily="2" charset="0"/>
              </a:rPr>
              <a:t>Galadrim</a:t>
            </a:r>
            <a:r>
              <a:rPr lang="fr-FR" sz="1600" dirty="0">
                <a:solidFill>
                  <a:schemeClr val="tx1"/>
                </a:solidFill>
                <a:latin typeface="Poppins" panose="00000500000000000000" pitchFamily="2" charset="0"/>
                <a:cs typeface="Poppins" panose="00000500000000000000" pitchFamily="2" charset="0"/>
              </a:rPr>
              <a:t> est une ESN fondée en 2017</a:t>
            </a:r>
          </a:p>
        </p:txBody>
      </p:sp>
      <p:sp>
        <p:nvSpPr>
          <p:cNvPr id="16" name="Rectangle : coins arrondis 15">
            <a:extLst>
              <a:ext uri="{FF2B5EF4-FFF2-40B4-BE49-F238E27FC236}">
                <a16:creationId xmlns:a16="http://schemas.microsoft.com/office/drawing/2014/main" id="{F86674AE-D9B3-55A1-00C3-D6BCA1DD6E2A}"/>
              </a:ext>
            </a:extLst>
          </p:cNvPr>
          <p:cNvSpPr/>
          <p:nvPr/>
        </p:nvSpPr>
        <p:spPr>
          <a:xfrm>
            <a:off x="4268651" y="4837680"/>
            <a:ext cx="3654697" cy="148799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Se décrit comme ayant une vision claire des besoins du clients et une capaciter à faire évoluer le projet selon le client </a:t>
            </a:r>
          </a:p>
        </p:txBody>
      </p:sp>
    </p:spTree>
    <p:extLst>
      <p:ext uri="{BB962C8B-B14F-4D97-AF65-F5344CB8AC3E}">
        <p14:creationId xmlns:p14="http://schemas.microsoft.com/office/powerpoint/2010/main" val="144742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pic>
        <p:nvPicPr>
          <p:cNvPr id="3074" name="Picture 2" descr="Agence de développement web, mobile et de conseil IT - exomind">
            <a:extLst>
              <a:ext uri="{FF2B5EF4-FFF2-40B4-BE49-F238E27FC236}">
                <a16:creationId xmlns:a16="http://schemas.microsoft.com/office/drawing/2014/main" id="{77D8F97F-0F93-5BC0-64A9-314BE60C4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0"/>
            <a:ext cx="32480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9E973341-4CBC-848D-EA07-3149B630BD23}"/>
              </a:ext>
            </a:extLst>
          </p:cNvPr>
          <p:cNvPicPr>
            <a:picLocks noChangeAspect="1"/>
          </p:cNvPicPr>
          <p:nvPr/>
        </p:nvPicPr>
        <p:blipFill>
          <a:blip r:embed="rId4"/>
          <a:stretch>
            <a:fillRect/>
          </a:stretch>
        </p:blipFill>
        <p:spPr>
          <a:xfrm>
            <a:off x="764051" y="1409700"/>
            <a:ext cx="7352986" cy="1571513"/>
          </a:xfrm>
          <a:prstGeom prst="rect">
            <a:avLst/>
          </a:prstGeom>
        </p:spPr>
      </p:pic>
      <p:grpSp>
        <p:nvGrpSpPr>
          <p:cNvPr id="15" name="Groupe 14">
            <a:extLst>
              <a:ext uri="{FF2B5EF4-FFF2-40B4-BE49-F238E27FC236}">
                <a16:creationId xmlns:a16="http://schemas.microsoft.com/office/drawing/2014/main" id="{D76ECA69-A193-EE60-AE35-622E9FF7FD3A}"/>
              </a:ext>
            </a:extLst>
          </p:cNvPr>
          <p:cNvGrpSpPr/>
          <p:nvPr/>
        </p:nvGrpSpPr>
        <p:grpSpPr>
          <a:xfrm>
            <a:off x="849886" y="4298588"/>
            <a:ext cx="6947443" cy="1901503"/>
            <a:chOff x="1133972" y="4017599"/>
            <a:chExt cx="6947443" cy="1901503"/>
          </a:xfrm>
        </p:grpSpPr>
        <p:pic>
          <p:nvPicPr>
            <p:cNvPr id="10" name="Image 9">
              <a:extLst>
                <a:ext uri="{FF2B5EF4-FFF2-40B4-BE49-F238E27FC236}">
                  <a16:creationId xmlns:a16="http://schemas.microsoft.com/office/drawing/2014/main" id="{D2EF8338-DE69-75A6-6176-8AB78880667D}"/>
                </a:ext>
              </a:extLst>
            </p:cNvPr>
            <p:cNvPicPr>
              <a:picLocks noChangeAspect="1"/>
            </p:cNvPicPr>
            <p:nvPr/>
          </p:nvPicPr>
          <p:blipFill>
            <a:blip r:embed="rId5"/>
            <a:stretch>
              <a:fillRect/>
            </a:stretch>
          </p:blipFill>
          <p:spPr>
            <a:xfrm>
              <a:off x="1133972" y="4017599"/>
              <a:ext cx="6947443" cy="1901503"/>
            </a:xfrm>
            <a:prstGeom prst="rect">
              <a:avLst/>
            </a:prstGeom>
          </p:spPr>
        </p:pic>
        <p:pic>
          <p:nvPicPr>
            <p:cNvPr id="14" name="Image 13">
              <a:extLst>
                <a:ext uri="{FF2B5EF4-FFF2-40B4-BE49-F238E27FC236}">
                  <a16:creationId xmlns:a16="http://schemas.microsoft.com/office/drawing/2014/main" id="{3FB9042E-149F-B4BB-9C50-14F3CA59F1A1}"/>
                </a:ext>
              </a:extLst>
            </p:cNvPr>
            <p:cNvPicPr>
              <a:picLocks noChangeAspect="1"/>
            </p:cNvPicPr>
            <p:nvPr/>
          </p:nvPicPr>
          <p:blipFill>
            <a:blip r:embed="rId6"/>
            <a:stretch>
              <a:fillRect/>
            </a:stretch>
          </p:blipFill>
          <p:spPr>
            <a:xfrm>
              <a:off x="4660960" y="4017599"/>
              <a:ext cx="1640961" cy="1901503"/>
            </a:xfrm>
            <a:prstGeom prst="rect">
              <a:avLst/>
            </a:prstGeom>
          </p:spPr>
        </p:pic>
      </p:grpSp>
      <p:pic>
        <p:nvPicPr>
          <p:cNvPr id="17" name="Image 16">
            <a:extLst>
              <a:ext uri="{FF2B5EF4-FFF2-40B4-BE49-F238E27FC236}">
                <a16:creationId xmlns:a16="http://schemas.microsoft.com/office/drawing/2014/main" id="{AB457ACB-054E-8559-39ED-C9A86B7FB293}"/>
              </a:ext>
            </a:extLst>
          </p:cNvPr>
          <p:cNvPicPr>
            <a:picLocks noChangeAspect="1"/>
          </p:cNvPicPr>
          <p:nvPr/>
        </p:nvPicPr>
        <p:blipFill>
          <a:blip r:embed="rId7"/>
          <a:stretch>
            <a:fillRect/>
          </a:stretch>
        </p:blipFill>
        <p:spPr>
          <a:xfrm>
            <a:off x="7508301" y="3442851"/>
            <a:ext cx="4073043" cy="1711474"/>
          </a:xfrm>
          <a:prstGeom prst="rect">
            <a:avLst/>
          </a:prstGeom>
        </p:spPr>
      </p:pic>
      <p:sp>
        <p:nvSpPr>
          <p:cNvPr id="18" name="Ellipse 17">
            <a:extLst>
              <a:ext uri="{FF2B5EF4-FFF2-40B4-BE49-F238E27FC236}">
                <a16:creationId xmlns:a16="http://schemas.microsoft.com/office/drawing/2014/main" id="{53FB0353-1111-943D-5205-093157398731}"/>
              </a:ext>
            </a:extLst>
          </p:cNvPr>
          <p:cNvSpPr/>
          <p:nvPr/>
        </p:nvSpPr>
        <p:spPr>
          <a:xfrm>
            <a:off x="9887382" y="1638573"/>
            <a:ext cx="867747" cy="838505"/>
          </a:xfrm>
          <a:prstGeom prst="ellipse">
            <a:avLst/>
          </a:prstGeom>
          <a:gradFill>
            <a:gsLst>
              <a:gs pos="0">
                <a:srgbClr val="005B6F"/>
              </a:gs>
              <a:gs pos="19000">
                <a:srgbClr val="005B6F"/>
              </a:gs>
              <a:gs pos="100000">
                <a:srgbClr val="00364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66C05C9-FB79-A090-EAAD-AA2DAC3FCA4B}"/>
              </a:ext>
            </a:extLst>
          </p:cNvPr>
          <p:cNvSpPr/>
          <p:nvPr/>
        </p:nvSpPr>
        <p:spPr>
          <a:xfrm>
            <a:off x="10187928" y="2122652"/>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41FB02FE-1FE4-5733-21AF-2EC9D74F9B48}"/>
              </a:ext>
            </a:extLst>
          </p:cNvPr>
          <p:cNvSpPr/>
          <p:nvPr/>
        </p:nvSpPr>
        <p:spPr>
          <a:xfrm>
            <a:off x="10503571" y="1638572"/>
            <a:ext cx="867747" cy="838505"/>
          </a:xfrm>
          <a:prstGeom prst="ellipse">
            <a:avLst/>
          </a:prstGeom>
          <a:solidFill>
            <a:srgbClr val="E405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72FC6A81-1E1E-516A-0975-317166AC61E2}"/>
              </a:ext>
            </a:extLst>
          </p:cNvPr>
          <p:cNvSpPr txBox="1"/>
          <p:nvPr/>
        </p:nvSpPr>
        <p:spPr>
          <a:xfrm>
            <a:off x="9687332" y="6562164"/>
            <a:ext cx="3464560" cy="430887"/>
          </a:xfrm>
          <a:prstGeom prst="rect">
            <a:avLst/>
          </a:prstGeom>
          <a:noFill/>
        </p:spPr>
        <p:txBody>
          <a:bodyPr wrap="square" rtlCol="0">
            <a:spAutoFit/>
          </a:bodyPr>
          <a:lstStyle/>
          <a:p>
            <a:r>
              <a:rPr lang="fr-FR" sz="1100" dirty="0"/>
              <a:t>Site officiel: </a:t>
            </a:r>
            <a:r>
              <a:rPr lang="fr-FR" sz="1100" dirty="0">
                <a:hlinkClick r:id="rId8"/>
              </a:rPr>
              <a:t>https://www.exomind.fr</a:t>
            </a:r>
            <a:endParaRPr lang="fr-FR" sz="1100" dirty="0"/>
          </a:p>
          <a:p>
            <a:endParaRPr lang="fr-FR" sz="1100" dirty="0"/>
          </a:p>
        </p:txBody>
      </p:sp>
    </p:spTree>
    <p:extLst>
      <p:ext uri="{BB962C8B-B14F-4D97-AF65-F5344CB8AC3E}">
        <p14:creationId xmlns:p14="http://schemas.microsoft.com/office/powerpoint/2010/main" val="10488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1991-3409-5737-441C-95CAC5199E8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63601A2-9174-EFB9-9235-0053E5664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F094AF09-8010-FFEA-FF8D-880B117659B8}"/>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ZoneTexte 4">
            <a:extLst>
              <a:ext uri="{FF2B5EF4-FFF2-40B4-BE49-F238E27FC236}">
                <a16:creationId xmlns:a16="http://schemas.microsoft.com/office/drawing/2014/main" id="{6BE935B6-8DA9-434E-9B40-9C6AD2E6FDF9}"/>
              </a:ext>
            </a:extLst>
          </p:cNvPr>
          <p:cNvSpPr txBox="1"/>
          <p:nvPr/>
        </p:nvSpPr>
        <p:spPr>
          <a:xfrm>
            <a:off x="802640" y="262705"/>
            <a:ext cx="4469156" cy="400110"/>
          </a:xfrm>
          <a:prstGeom prst="rect">
            <a:avLst/>
          </a:prstGeom>
          <a:noFill/>
        </p:spPr>
        <p:txBody>
          <a:bodyPr wrap="square">
            <a:spAutoFit/>
          </a:bodyPr>
          <a:lstStyle/>
          <a:p>
            <a:r>
              <a:rPr lang="fr-FR" sz="2000" b="1" dirty="0" err="1">
                <a:solidFill>
                  <a:srgbClr val="000000"/>
                </a:solidFill>
                <a:effectLst/>
                <a:latin typeface="Poppins (En-têtes)"/>
              </a:rPr>
              <a:t>Exomind</a:t>
            </a:r>
            <a:r>
              <a:rPr lang="fr-FR" sz="2000" b="1" dirty="0">
                <a:solidFill>
                  <a:srgbClr val="000000"/>
                </a:solidFill>
                <a:effectLst/>
                <a:latin typeface="Poppins (En-têtes)"/>
              </a:rPr>
              <a:t>, </a:t>
            </a:r>
            <a:r>
              <a:rPr lang="fr-FR" sz="2000" b="1" dirty="0">
                <a:effectLst/>
                <a:latin typeface="Poppins (En-têtes)"/>
              </a:rPr>
              <a:t>c’est :</a:t>
            </a:r>
            <a:endParaRPr lang="fr-FR" sz="2000" b="1" dirty="0">
              <a:latin typeface="Poppins (En-têtes)"/>
            </a:endParaRPr>
          </a:p>
        </p:txBody>
      </p:sp>
      <p:sp>
        <p:nvSpPr>
          <p:cNvPr id="7" name="ZoneTexte 6">
            <a:extLst>
              <a:ext uri="{FF2B5EF4-FFF2-40B4-BE49-F238E27FC236}">
                <a16:creationId xmlns:a16="http://schemas.microsoft.com/office/drawing/2014/main" id="{47E514C2-6756-4CE2-350D-2CB4142AB0E8}"/>
              </a:ext>
            </a:extLst>
          </p:cNvPr>
          <p:cNvSpPr txBox="1"/>
          <p:nvPr/>
        </p:nvSpPr>
        <p:spPr>
          <a:xfrm>
            <a:off x="9687332" y="6562164"/>
            <a:ext cx="3464560" cy="430887"/>
          </a:xfrm>
          <a:prstGeom prst="rect">
            <a:avLst/>
          </a:prstGeom>
          <a:noFill/>
        </p:spPr>
        <p:txBody>
          <a:bodyPr wrap="square" rtlCol="0">
            <a:spAutoFit/>
          </a:bodyPr>
          <a:lstStyle/>
          <a:p>
            <a:r>
              <a:rPr lang="fr-FR" sz="1100" dirty="0"/>
              <a:t>Site officiel: </a:t>
            </a:r>
            <a:r>
              <a:rPr lang="fr-FR" sz="1100" dirty="0">
                <a:hlinkClick r:id="rId3"/>
              </a:rPr>
              <a:t>https://www.exomind.fr</a:t>
            </a:r>
            <a:endParaRPr lang="fr-FR" sz="1100" dirty="0"/>
          </a:p>
          <a:p>
            <a:endParaRPr lang="fr-FR" sz="1100" dirty="0"/>
          </a:p>
        </p:txBody>
      </p:sp>
      <p:pic>
        <p:nvPicPr>
          <p:cNvPr id="6" name="Image 5" descr="Une image contenant Police, Graphique, capture d’écran, logo&#10;&#10;Description générée automatiquement">
            <a:extLst>
              <a:ext uri="{FF2B5EF4-FFF2-40B4-BE49-F238E27FC236}">
                <a16:creationId xmlns:a16="http://schemas.microsoft.com/office/drawing/2014/main" id="{028BDA96-47AA-331A-B748-D81689307876}"/>
              </a:ext>
            </a:extLst>
          </p:cNvPr>
          <p:cNvPicPr>
            <a:picLocks noChangeAspect="1"/>
          </p:cNvPicPr>
          <p:nvPr/>
        </p:nvPicPr>
        <p:blipFill rotWithShape="1">
          <a:blip r:embed="rId4">
            <a:extLst>
              <a:ext uri="{28A0092B-C50C-407E-A947-70E740481C1C}">
                <a14:useLocalDpi xmlns:a14="http://schemas.microsoft.com/office/drawing/2010/main" val="0"/>
              </a:ext>
            </a:extLst>
          </a:blip>
          <a:srcRect l="6736" t="23446" r="6908" b="19269"/>
          <a:stretch/>
        </p:blipFill>
        <p:spPr>
          <a:xfrm>
            <a:off x="8577751" y="131173"/>
            <a:ext cx="1993834" cy="573079"/>
          </a:xfrm>
          <a:prstGeom prst="rect">
            <a:avLst/>
          </a:prstGeom>
        </p:spPr>
      </p:pic>
      <p:sp>
        <p:nvSpPr>
          <p:cNvPr id="4" name="Ellipse 3">
            <a:extLst>
              <a:ext uri="{FF2B5EF4-FFF2-40B4-BE49-F238E27FC236}">
                <a16:creationId xmlns:a16="http://schemas.microsoft.com/office/drawing/2014/main" id="{B25BB46C-EF70-1710-FBCB-8D340124DA49}"/>
              </a:ext>
            </a:extLst>
          </p:cNvPr>
          <p:cNvSpPr/>
          <p:nvPr/>
        </p:nvSpPr>
        <p:spPr>
          <a:xfrm>
            <a:off x="1026570" y="1012723"/>
            <a:ext cx="806245" cy="796413"/>
          </a:xfrm>
          <a:prstGeom prst="ellipse">
            <a:avLst/>
          </a:prstGeom>
          <a:solidFill>
            <a:srgbClr val="E405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77E70522-0D44-4828-BAB7-D52BD42C90E1}"/>
              </a:ext>
            </a:extLst>
          </p:cNvPr>
          <p:cNvSpPr/>
          <p:nvPr/>
        </p:nvSpPr>
        <p:spPr>
          <a:xfrm>
            <a:off x="1407119" y="1012721"/>
            <a:ext cx="806245" cy="796413"/>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latin typeface="Poppins" panose="00000500000000000000" pitchFamily="2" charset="0"/>
              <a:cs typeface="Poppins" panose="00000500000000000000" pitchFamily="2" charset="0"/>
            </a:endParaRPr>
          </a:p>
        </p:txBody>
      </p:sp>
      <p:sp>
        <p:nvSpPr>
          <p:cNvPr id="10" name="Ellipse 9">
            <a:extLst>
              <a:ext uri="{FF2B5EF4-FFF2-40B4-BE49-F238E27FC236}">
                <a16:creationId xmlns:a16="http://schemas.microsoft.com/office/drawing/2014/main" id="{B21E7503-BFBB-A01C-2E85-E3114F0D2245}"/>
              </a:ext>
            </a:extLst>
          </p:cNvPr>
          <p:cNvSpPr/>
          <p:nvPr/>
        </p:nvSpPr>
        <p:spPr>
          <a:xfrm>
            <a:off x="1832815" y="1012721"/>
            <a:ext cx="806245" cy="796413"/>
          </a:xfrm>
          <a:prstGeom prst="ellipse">
            <a:avLst/>
          </a:prstGeom>
          <a:solidFill>
            <a:srgbClr val="004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latin typeface="Poppins" panose="00000500000000000000" pitchFamily="2" charset="0"/>
              <a:cs typeface="Poppins" panose="00000500000000000000" pitchFamily="2" charset="0"/>
            </a:endParaRPr>
          </a:p>
        </p:txBody>
      </p:sp>
      <p:sp>
        <p:nvSpPr>
          <p:cNvPr id="8" name="Rectangle : coins arrondis 7">
            <a:extLst>
              <a:ext uri="{FF2B5EF4-FFF2-40B4-BE49-F238E27FC236}">
                <a16:creationId xmlns:a16="http://schemas.microsoft.com/office/drawing/2014/main" id="{C5C5BC59-7A7F-2604-1794-72DA4D58B8C6}"/>
              </a:ext>
            </a:extLst>
          </p:cNvPr>
          <p:cNvSpPr/>
          <p:nvPr/>
        </p:nvSpPr>
        <p:spPr>
          <a:xfrm>
            <a:off x="4522839" y="1012721"/>
            <a:ext cx="3048000" cy="1297860"/>
          </a:xfrm>
          <a:prstGeom prst="roundRect">
            <a:avLst/>
          </a:prstGeom>
          <a:solidFill>
            <a:srgbClr val="E405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err="1">
                <a:latin typeface="Poppins" panose="00000500000000000000" pitchFamily="2" charset="0"/>
                <a:cs typeface="Poppins" panose="00000500000000000000" pitchFamily="2" charset="0"/>
              </a:rPr>
              <a:t>Exomind</a:t>
            </a:r>
            <a:r>
              <a:rPr lang="fr-FR" sz="1600" dirty="0">
                <a:latin typeface="Poppins" panose="00000500000000000000" pitchFamily="2" charset="0"/>
                <a:cs typeface="Poppins" panose="00000500000000000000" pitchFamily="2" charset="0"/>
              </a:rPr>
              <a:t> est une ESN fondée en 2019 et qui a fusionné avec l’agence </a:t>
            </a:r>
            <a:r>
              <a:rPr lang="fr-FR" sz="1600" dirty="0" err="1">
                <a:latin typeface="Poppins" panose="00000500000000000000" pitchFamily="2" charset="0"/>
                <a:cs typeface="Poppins" panose="00000500000000000000" pitchFamily="2" charset="0"/>
              </a:rPr>
              <a:t>IDApps</a:t>
            </a:r>
            <a:r>
              <a:rPr lang="fr-FR" sz="1600" dirty="0">
                <a:latin typeface="Poppins" panose="00000500000000000000" pitchFamily="2" charset="0"/>
                <a:cs typeface="Poppins" panose="00000500000000000000" pitchFamily="2" charset="0"/>
              </a:rPr>
              <a:t> en 2020</a:t>
            </a:r>
          </a:p>
        </p:txBody>
      </p:sp>
      <p:sp>
        <p:nvSpPr>
          <p:cNvPr id="11" name="Rectangle : avec coins arrondis en haut 10">
            <a:extLst>
              <a:ext uri="{FF2B5EF4-FFF2-40B4-BE49-F238E27FC236}">
                <a16:creationId xmlns:a16="http://schemas.microsoft.com/office/drawing/2014/main" id="{6F0742D2-92E7-DA6D-3045-2C8F1CCB52BD}"/>
              </a:ext>
            </a:extLst>
          </p:cNvPr>
          <p:cNvSpPr/>
          <p:nvPr/>
        </p:nvSpPr>
        <p:spPr>
          <a:xfrm rot="16200000">
            <a:off x="1892988" y="2195006"/>
            <a:ext cx="1578879" cy="2339364"/>
          </a:xfrm>
          <a:prstGeom prst="round2SameRect">
            <a:avLst/>
          </a:prstGeom>
          <a:solidFill>
            <a:srgbClr val="00455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1600" dirty="0">
                <a:latin typeface="Poppins" panose="00000500000000000000" pitchFamily="2" charset="0"/>
                <a:cs typeface="Poppins" panose="00000500000000000000" pitchFamily="2" charset="0"/>
              </a:rPr>
              <a:t>Services de consultants et développement</a:t>
            </a:r>
          </a:p>
        </p:txBody>
      </p:sp>
      <p:sp>
        <p:nvSpPr>
          <p:cNvPr id="12" name="Rectangle : avec coins arrondis en haut 11">
            <a:extLst>
              <a:ext uri="{FF2B5EF4-FFF2-40B4-BE49-F238E27FC236}">
                <a16:creationId xmlns:a16="http://schemas.microsoft.com/office/drawing/2014/main" id="{BFE37DEC-A276-D994-074D-0793B88D3C57}"/>
              </a:ext>
            </a:extLst>
          </p:cNvPr>
          <p:cNvSpPr/>
          <p:nvPr/>
        </p:nvSpPr>
        <p:spPr>
          <a:xfrm rot="5400000">
            <a:off x="4341005" y="2265328"/>
            <a:ext cx="1578879" cy="2198722"/>
          </a:xfrm>
          <a:prstGeom prst="round2SameRect">
            <a:avLst/>
          </a:prstGeom>
          <a:solidFill>
            <a:srgbClr val="00455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r-FR" sz="1600" dirty="0">
                <a:latin typeface="Poppins" panose="00000500000000000000" pitchFamily="2" charset="0"/>
                <a:cs typeface="Poppins" panose="00000500000000000000" pitchFamily="2" charset="0"/>
              </a:rPr>
              <a:t>Entreprise se voulant jeune et professionnelle</a:t>
            </a:r>
          </a:p>
        </p:txBody>
      </p:sp>
      <p:sp>
        <p:nvSpPr>
          <p:cNvPr id="13" name="Rectangle : avec coins arrondis en haut 12">
            <a:extLst>
              <a:ext uri="{FF2B5EF4-FFF2-40B4-BE49-F238E27FC236}">
                <a16:creationId xmlns:a16="http://schemas.microsoft.com/office/drawing/2014/main" id="{F094AE85-C15B-3E7C-68FF-D7DB13B24C87}"/>
              </a:ext>
            </a:extLst>
          </p:cNvPr>
          <p:cNvSpPr/>
          <p:nvPr/>
        </p:nvSpPr>
        <p:spPr>
          <a:xfrm rot="16200000">
            <a:off x="6897677" y="2267786"/>
            <a:ext cx="1578879" cy="2198722"/>
          </a:xfrm>
          <a:prstGeom prst="round2SameRect">
            <a:avLst/>
          </a:prstGeom>
          <a:solidFill>
            <a:srgbClr val="00455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1600" dirty="0">
                <a:latin typeface="Poppins" panose="00000500000000000000" pitchFamily="2" charset="0"/>
                <a:cs typeface="Poppins" panose="00000500000000000000" pitchFamily="2" charset="0"/>
              </a:rPr>
              <a:t>Impliqué dans la RSE (rapport trouvable sur leur site)</a:t>
            </a:r>
          </a:p>
        </p:txBody>
      </p:sp>
      <p:sp>
        <p:nvSpPr>
          <p:cNvPr id="14" name="Rectangle : avec coins arrondis en haut 13">
            <a:extLst>
              <a:ext uri="{FF2B5EF4-FFF2-40B4-BE49-F238E27FC236}">
                <a16:creationId xmlns:a16="http://schemas.microsoft.com/office/drawing/2014/main" id="{04BB3F81-D9AD-1C99-25D9-E94011421CA5}"/>
              </a:ext>
            </a:extLst>
          </p:cNvPr>
          <p:cNvSpPr/>
          <p:nvPr/>
        </p:nvSpPr>
        <p:spPr>
          <a:xfrm rot="5400000">
            <a:off x="9315418" y="2265328"/>
            <a:ext cx="1578879" cy="2198722"/>
          </a:xfrm>
          <a:prstGeom prst="round2SameRect">
            <a:avLst/>
          </a:prstGeom>
          <a:solidFill>
            <a:srgbClr val="00455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r-FR" sz="1600" dirty="0">
                <a:latin typeface="Poppins" panose="00000500000000000000" pitchFamily="2" charset="0"/>
                <a:cs typeface="Poppins" panose="00000500000000000000" pitchFamily="2" charset="0"/>
              </a:rPr>
              <a:t>Un listing des anciens clients et un détail sur les actions menées est présent sur leur site</a:t>
            </a:r>
          </a:p>
        </p:txBody>
      </p:sp>
      <p:sp>
        <p:nvSpPr>
          <p:cNvPr id="15" name="Rectangle : coins arrondis 14">
            <a:extLst>
              <a:ext uri="{FF2B5EF4-FFF2-40B4-BE49-F238E27FC236}">
                <a16:creationId xmlns:a16="http://schemas.microsoft.com/office/drawing/2014/main" id="{2D68C202-B4CC-7F64-A311-9847E0FE90A2}"/>
              </a:ext>
            </a:extLst>
          </p:cNvPr>
          <p:cNvSpPr/>
          <p:nvPr/>
        </p:nvSpPr>
        <p:spPr>
          <a:xfrm>
            <a:off x="2888690" y="4920240"/>
            <a:ext cx="2241754" cy="1194621"/>
          </a:xfrm>
          <a:prstGeom prst="roundRect">
            <a:avLst/>
          </a:prstGeom>
          <a:solidFill>
            <a:srgbClr val="FFFFF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Poppins" panose="00000500000000000000" pitchFamily="2" charset="0"/>
                <a:cs typeface="Poppins" panose="00000500000000000000" pitchFamily="2" charset="0"/>
              </a:rPr>
              <a:t>Tend vers une égalité et mixité professionnelle </a:t>
            </a:r>
          </a:p>
        </p:txBody>
      </p:sp>
      <p:sp>
        <p:nvSpPr>
          <p:cNvPr id="16" name="Rectangle : coins arrondis 15">
            <a:extLst>
              <a:ext uri="{FF2B5EF4-FFF2-40B4-BE49-F238E27FC236}">
                <a16:creationId xmlns:a16="http://schemas.microsoft.com/office/drawing/2014/main" id="{C10B3399-7B82-99E2-C2FB-8CB38D88374D}"/>
              </a:ext>
            </a:extLst>
          </p:cNvPr>
          <p:cNvSpPr/>
          <p:nvPr/>
        </p:nvSpPr>
        <p:spPr>
          <a:xfrm>
            <a:off x="7221204" y="4871368"/>
            <a:ext cx="2241754" cy="1194621"/>
          </a:xfrm>
          <a:prstGeom prst="roundRect">
            <a:avLst/>
          </a:prstGeom>
          <a:solidFill>
            <a:srgbClr val="FFFFF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Poppins" panose="00000500000000000000" pitchFamily="2" charset="0"/>
                <a:cs typeface="Poppins" panose="00000500000000000000" pitchFamily="2" charset="0"/>
              </a:rPr>
              <a:t>Partenaire d’associations caritatives </a:t>
            </a:r>
          </a:p>
        </p:txBody>
      </p:sp>
    </p:spTree>
    <p:extLst>
      <p:ext uri="{BB962C8B-B14F-4D97-AF65-F5344CB8AC3E}">
        <p14:creationId xmlns:p14="http://schemas.microsoft.com/office/powerpoint/2010/main" val="76342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13" name="Ellipse 12">
            <a:extLst>
              <a:ext uri="{FF2B5EF4-FFF2-40B4-BE49-F238E27FC236}">
                <a16:creationId xmlns:a16="http://schemas.microsoft.com/office/drawing/2014/main" id="{62947103-9566-7FE2-901D-92115B4DCB2E}"/>
              </a:ext>
            </a:extLst>
          </p:cNvPr>
          <p:cNvSpPr/>
          <p:nvPr/>
        </p:nvSpPr>
        <p:spPr>
          <a:xfrm>
            <a:off x="9887382" y="1638573"/>
            <a:ext cx="867747" cy="838505"/>
          </a:xfrm>
          <a:prstGeom prst="ellipse">
            <a:avLst/>
          </a:prstGeom>
          <a:solidFill>
            <a:srgbClr val="192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10187928" y="2122652"/>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10503571" y="1638572"/>
            <a:ext cx="867747" cy="838505"/>
          </a:xfrm>
          <a:prstGeom prst="ellipse">
            <a:avLst/>
          </a:prstGeom>
          <a:solidFill>
            <a:srgbClr val="72B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Castelis recrute ! Trouver les offres d'emploi et de stage">
            <a:extLst>
              <a:ext uri="{FF2B5EF4-FFF2-40B4-BE49-F238E27FC236}">
                <a16:creationId xmlns:a16="http://schemas.microsoft.com/office/drawing/2014/main" id="{A64AC7C3-61C1-2C53-F870-C662E35A0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78" y="384782"/>
            <a:ext cx="2604024" cy="3584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8E7437D4-91D4-DCC5-24B4-25019F1FACEB}"/>
              </a:ext>
            </a:extLst>
          </p:cNvPr>
          <p:cNvPicPr>
            <a:picLocks noChangeAspect="1"/>
          </p:cNvPicPr>
          <p:nvPr/>
        </p:nvPicPr>
        <p:blipFill>
          <a:blip r:embed="rId4"/>
          <a:stretch>
            <a:fillRect/>
          </a:stretch>
        </p:blipFill>
        <p:spPr>
          <a:xfrm>
            <a:off x="3902501" y="147006"/>
            <a:ext cx="5827059" cy="2814151"/>
          </a:xfrm>
          <a:prstGeom prst="rect">
            <a:avLst/>
          </a:prstGeom>
        </p:spPr>
      </p:pic>
      <p:pic>
        <p:nvPicPr>
          <p:cNvPr id="10" name="Image 9">
            <a:extLst>
              <a:ext uri="{FF2B5EF4-FFF2-40B4-BE49-F238E27FC236}">
                <a16:creationId xmlns:a16="http://schemas.microsoft.com/office/drawing/2014/main" id="{0582FEEF-A76F-8F72-1E91-0847FD2291E6}"/>
              </a:ext>
            </a:extLst>
          </p:cNvPr>
          <p:cNvPicPr>
            <a:picLocks noChangeAspect="1"/>
          </p:cNvPicPr>
          <p:nvPr/>
        </p:nvPicPr>
        <p:blipFill>
          <a:blip r:embed="rId5"/>
          <a:stretch>
            <a:fillRect/>
          </a:stretch>
        </p:blipFill>
        <p:spPr>
          <a:xfrm>
            <a:off x="820682" y="2477077"/>
            <a:ext cx="4706490" cy="1929858"/>
          </a:xfrm>
          <a:prstGeom prst="rect">
            <a:avLst/>
          </a:prstGeom>
        </p:spPr>
      </p:pic>
      <p:pic>
        <p:nvPicPr>
          <p:cNvPr id="12" name="Image 11">
            <a:extLst>
              <a:ext uri="{FF2B5EF4-FFF2-40B4-BE49-F238E27FC236}">
                <a16:creationId xmlns:a16="http://schemas.microsoft.com/office/drawing/2014/main" id="{296CBC15-0B7C-24A6-2637-F5D15B916A3B}"/>
              </a:ext>
            </a:extLst>
          </p:cNvPr>
          <p:cNvPicPr>
            <a:picLocks noChangeAspect="1"/>
          </p:cNvPicPr>
          <p:nvPr/>
        </p:nvPicPr>
        <p:blipFill>
          <a:blip r:embed="rId6"/>
          <a:stretch>
            <a:fillRect/>
          </a:stretch>
        </p:blipFill>
        <p:spPr>
          <a:xfrm>
            <a:off x="5237825" y="3388384"/>
            <a:ext cx="6762821" cy="3173780"/>
          </a:xfrm>
          <a:prstGeom prst="rect">
            <a:avLst/>
          </a:prstGeom>
        </p:spPr>
      </p:pic>
      <p:sp>
        <p:nvSpPr>
          <p:cNvPr id="4" name="ZoneTexte 3">
            <a:extLst>
              <a:ext uri="{FF2B5EF4-FFF2-40B4-BE49-F238E27FC236}">
                <a16:creationId xmlns:a16="http://schemas.microsoft.com/office/drawing/2014/main" id="{7E47DF13-3A8A-9E6C-C3E6-51C97C8CC2B7}"/>
              </a:ext>
            </a:extLst>
          </p:cNvPr>
          <p:cNvSpPr txBox="1"/>
          <p:nvPr/>
        </p:nvSpPr>
        <p:spPr>
          <a:xfrm>
            <a:off x="9687332" y="6562164"/>
            <a:ext cx="3464560" cy="261610"/>
          </a:xfrm>
          <a:prstGeom prst="rect">
            <a:avLst/>
          </a:prstGeom>
          <a:noFill/>
        </p:spPr>
        <p:txBody>
          <a:bodyPr wrap="square" rtlCol="0">
            <a:spAutoFit/>
          </a:bodyPr>
          <a:lstStyle/>
          <a:p>
            <a:r>
              <a:rPr lang="fr-FR" sz="1100" dirty="0"/>
              <a:t>Site officiel: </a:t>
            </a:r>
            <a:r>
              <a:rPr lang="fr-FR" sz="1100" b="0" i="0" dirty="0">
                <a:effectLst/>
                <a:hlinkClick r:id="rId7"/>
              </a:rPr>
              <a:t>https://www.castelis.com</a:t>
            </a:r>
            <a:endParaRPr lang="fr-FR" sz="1100" dirty="0"/>
          </a:p>
        </p:txBody>
      </p:sp>
    </p:spTree>
    <p:extLst>
      <p:ext uri="{BB962C8B-B14F-4D97-AF65-F5344CB8AC3E}">
        <p14:creationId xmlns:p14="http://schemas.microsoft.com/office/powerpoint/2010/main" val="209292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3DAE-F426-E726-689C-E04F9F3D024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FF35889-E443-D66B-7872-EC21D9E96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A37D132E-EA92-9F71-8CAE-0401EB86D756}"/>
              </a:ext>
            </a:extLst>
          </p:cNvPr>
          <p:cNvSpPr/>
          <p:nvPr/>
        </p:nvSpPr>
        <p:spPr>
          <a:xfrm rot="5400000">
            <a:off x="-3134246" y="3117523"/>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ZoneTexte 4">
            <a:extLst>
              <a:ext uri="{FF2B5EF4-FFF2-40B4-BE49-F238E27FC236}">
                <a16:creationId xmlns:a16="http://schemas.microsoft.com/office/drawing/2014/main" id="{75703699-E13C-AA69-15F2-4EB874891C7C}"/>
              </a:ext>
            </a:extLst>
          </p:cNvPr>
          <p:cNvSpPr txBox="1"/>
          <p:nvPr/>
        </p:nvSpPr>
        <p:spPr>
          <a:xfrm>
            <a:off x="802640" y="262705"/>
            <a:ext cx="6096000" cy="400110"/>
          </a:xfrm>
          <a:prstGeom prst="rect">
            <a:avLst/>
          </a:prstGeom>
          <a:noFill/>
        </p:spPr>
        <p:txBody>
          <a:bodyPr wrap="square">
            <a:spAutoFit/>
          </a:bodyPr>
          <a:lstStyle/>
          <a:p>
            <a:r>
              <a:rPr lang="fr-FR" sz="2000" b="1" dirty="0" err="1">
                <a:solidFill>
                  <a:srgbClr val="000000"/>
                </a:solidFill>
                <a:effectLst/>
                <a:latin typeface="Poppins (En-têtes)"/>
              </a:rPr>
              <a:t>Castelis</a:t>
            </a:r>
            <a:r>
              <a:rPr lang="fr-FR" sz="2000" b="1" dirty="0">
                <a:solidFill>
                  <a:srgbClr val="000000"/>
                </a:solidFill>
                <a:effectLst/>
                <a:latin typeface="Poppins (En-têtes)"/>
              </a:rPr>
              <a:t>,</a:t>
            </a:r>
            <a:r>
              <a:rPr lang="fr-FR" sz="2000" b="1" dirty="0">
                <a:effectLst/>
                <a:latin typeface="Poppins (En-têtes)"/>
              </a:rPr>
              <a:t> c’est :</a:t>
            </a:r>
            <a:endParaRPr lang="fr-FR" sz="2000" b="1" dirty="0">
              <a:latin typeface="Poppins (En-têtes)"/>
            </a:endParaRPr>
          </a:p>
        </p:txBody>
      </p:sp>
      <p:sp>
        <p:nvSpPr>
          <p:cNvPr id="7" name="ZoneTexte 6">
            <a:extLst>
              <a:ext uri="{FF2B5EF4-FFF2-40B4-BE49-F238E27FC236}">
                <a16:creationId xmlns:a16="http://schemas.microsoft.com/office/drawing/2014/main" id="{7E397566-DC09-B7A7-3990-F8ECD6F86625}"/>
              </a:ext>
            </a:extLst>
          </p:cNvPr>
          <p:cNvSpPr txBox="1"/>
          <p:nvPr/>
        </p:nvSpPr>
        <p:spPr>
          <a:xfrm>
            <a:off x="9687332" y="6562164"/>
            <a:ext cx="3464560" cy="261610"/>
          </a:xfrm>
          <a:prstGeom prst="rect">
            <a:avLst/>
          </a:prstGeom>
          <a:noFill/>
        </p:spPr>
        <p:txBody>
          <a:bodyPr wrap="square" rtlCol="0">
            <a:spAutoFit/>
          </a:bodyPr>
          <a:lstStyle/>
          <a:p>
            <a:r>
              <a:rPr lang="fr-FR" sz="1100" dirty="0"/>
              <a:t>Site officiel: </a:t>
            </a:r>
            <a:r>
              <a:rPr lang="fr-FR" sz="1100" b="0" i="0" dirty="0">
                <a:effectLst/>
                <a:hlinkClick r:id="rId3"/>
              </a:rPr>
              <a:t>https://www.castelis.com</a:t>
            </a:r>
            <a:endParaRPr lang="fr-FR" sz="1100" dirty="0"/>
          </a:p>
        </p:txBody>
      </p:sp>
      <p:pic>
        <p:nvPicPr>
          <p:cNvPr id="2050" name="Picture 2" descr="Castelis (@castelis) / X">
            <a:extLst>
              <a:ext uri="{FF2B5EF4-FFF2-40B4-BE49-F238E27FC236}">
                <a16:creationId xmlns:a16="http://schemas.microsoft.com/office/drawing/2014/main" id="{7BA6FC26-F2F1-C443-BBCA-B214958F3C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44" b="36311"/>
          <a:stretch/>
        </p:blipFill>
        <p:spPr bwMode="auto">
          <a:xfrm>
            <a:off x="8524240" y="213736"/>
            <a:ext cx="1869440" cy="531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nik group | LinkedIn">
            <a:extLst>
              <a:ext uri="{FF2B5EF4-FFF2-40B4-BE49-F238E27FC236}">
                <a16:creationId xmlns:a16="http://schemas.microsoft.com/office/drawing/2014/main" id="{50B76773-A5D2-BD5D-5506-5FEAEC3A40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88" b="18235"/>
          <a:stretch/>
        </p:blipFill>
        <p:spPr bwMode="auto">
          <a:xfrm>
            <a:off x="7312814" y="154645"/>
            <a:ext cx="1062391" cy="6499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4EAB43F2-3D59-0339-15E8-49C4A12B1672}"/>
              </a:ext>
            </a:extLst>
          </p:cNvPr>
          <p:cNvSpPr/>
          <p:nvPr/>
        </p:nvSpPr>
        <p:spPr>
          <a:xfrm>
            <a:off x="4631094" y="825334"/>
            <a:ext cx="2929812" cy="1181341"/>
          </a:xfrm>
          <a:prstGeom prst="roundRect">
            <a:avLst/>
          </a:prstGeom>
          <a:solidFill>
            <a:srgbClr val="1B23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err="1">
                <a:latin typeface="Poppins (corps)"/>
              </a:rPr>
              <a:t>Castelis</a:t>
            </a:r>
            <a:r>
              <a:rPr lang="fr-FR" sz="1600" dirty="0">
                <a:latin typeface="Poppins (corps)"/>
              </a:rPr>
              <a:t> est une ESN du groupe HUNIK crée en 1999 et  localisé à Ivry-sur-Seine</a:t>
            </a:r>
            <a:endParaRPr lang="fr-FR" sz="1600" dirty="0"/>
          </a:p>
        </p:txBody>
      </p:sp>
      <p:sp>
        <p:nvSpPr>
          <p:cNvPr id="13" name="Rectangle : coins arrondis 12">
            <a:extLst>
              <a:ext uri="{FF2B5EF4-FFF2-40B4-BE49-F238E27FC236}">
                <a16:creationId xmlns:a16="http://schemas.microsoft.com/office/drawing/2014/main" id="{C6EF108B-38FA-8090-300D-39561824ED67}"/>
              </a:ext>
            </a:extLst>
          </p:cNvPr>
          <p:cNvSpPr/>
          <p:nvPr/>
        </p:nvSpPr>
        <p:spPr>
          <a:xfrm>
            <a:off x="8274125" y="3117232"/>
            <a:ext cx="3032449" cy="1181341"/>
          </a:xfrm>
          <a:prstGeom prst="roundRect">
            <a:avLst/>
          </a:prstGeom>
          <a:solidFill>
            <a:srgbClr val="1B23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Liste des clients et logiciels utilisés par </a:t>
            </a:r>
            <a:r>
              <a:rPr lang="fr-FR" sz="1600" dirty="0" err="1">
                <a:latin typeface="Poppins" panose="00000500000000000000" pitchFamily="2" charset="0"/>
                <a:cs typeface="Poppins" panose="00000500000000000000" pitchFamily="2" charset="0"/>
              </a:rPr>
              <a:t>Castelis</a:t>
            </a:r>
            <a:r>
              <a:rPr lang="fr-FR" sz="1600" dirty="0">
                <a:latin typeface="Poppins" panose="00000500000000000000" pitchFamily="2" charset="0"/>
                <a:cs typeface="Poppins" panose="00000500000000000000" pitchFamily="2" charset="0"/>
              </a:rPr>
              <a:t>  (partenaires technologiques )</a:t>
            </a:r>
          </a:p>
        </p:txBody>
      </p:sp>
      <p:sp>
        <p:nvSpPr>
          <p:cNvPr id="17" name="Rectangle : coins arrondis 16">
            <a:extLst>
              <a:ext uri="{FF2B5EF4-FFF2-40B4-BE49-F238E27FC236}">
                <a16:creationId xmlns:a16="http://schemas.microsoft.com/office/drawing/2014/main" id="{F32D0B68-475A-0BE2-F626-D6A6550F650E}"/>
              </a:ext>
            </a:extLst>
          </p:cNvPr>
          <p:cNvSpPr/>
          <p:nvPr/>
        </p:nvSpPr>
        <p:spPr>
          <a:xfrm>
            <a:off x="988062" y="3117232"/>
            <a:ext cx="2929812" cy="1181341"/>
          </a:xfrm>
          <a:prstGeom prst="roundRect">
            <a:avLst/>
          </a:prstGeom>
          <a:solidFill>
            <a:srgbClr val="1B23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corps)"/>
              </a:rPr>
              <a:t>De nombreux articles faits par l’entreprise sont disponible sur le site web </a:t>
            </a:r>
            <a:r>
              <a:rPr lang="fr-FR" sz="1600" dirty="0" err="1">
                <a:latin typeface="Poppins (corps)"/>
              </a:rPr>
              <a:t>Castelis</a:t>
            </a:r>
            <a:endParaRPr lang="fr-FR" sz="1600" dirty="0"/>
          </a:p>
        </p:txBody>
      </p:sp>
      <p:sp>
        <p:nvSpPr>
          <p:cNvPr id="19" name="Rectangle : coins arrondis 18">
            <a:extLst>
              <a:ext uri="{FF2B5EF4-FFF2-40B4-BE49-F238E27FC236}">
                <a16:creationId xmlns:a16="http://schemas.microsoft.com/office/drawing/2014/main" id="{19D72A55-75E6-B006-4D6E-008AEC5E6CC8}"/>
              </a:ext>
            </a:extLst>
          </p:cNvPr>
          <p:cNvSpPr/>
          <p:nvPr/>
        </p:nvSpPr>
        <p:spPr>
          <a:xfrm>
            <a:off x="4631094" y="2963952"/>
            <a:ext cx="2929811" cy="1476384"/>
          </a:xfrm>
          <a:prstGeom prst="roundRect">
            <a:avLst/>
          </a:prstGeom>
          <a:solidFill>
            <a:srgbClr val="93B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corps)"/>
              </a:rPr>
              <a:t>Identité de marque à la fois professionnelle (bleu marin) et avec des valeurs écologiques (vert)  </a:t>
            </a:r>
            <a:endParaRPr lang="fr-FR" sz="1600" dirty="0"/>
          </a:p>
        </p:txBody>
      </p:sp>
      <p:sp>
        <p:nvSpPr>
          <p:cNvPr id="20" name="Rectangle : coins arrondis 19">
            <a:extLst>
              <a:ext uri="{FF2B5EF4-FFF2-40B4-BE49-F238E27FC236}">
                <a16:creationId xmlns:a16="http://schemas.microsoft.com/office/drawing/2014/main" id="{1BFB11F6-8905-22CB-0FB7-E3BA1B237363}"/>
              </a:ext>
            </a:extLst>
          </p:cNvPr>
          <p:cNvSpPr/>
          <p:nvPr/>
        </p:nvSpPr>
        <p:spPr>
          <a:xfrm>
            <a:off x="4631094" y="5199399"/>
            <a:ext cx="2929812" cy="1181341"/>
          </a:xfrm>
          <a:prstGeom prst="roundRect">
            <a:avLst/>
          </a:prstGeom>
          <a:solidFill>
            <a:srgbClr val="93B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corps)"/>
              </a:rPr>
              <a:t>Le GREEN IT, le pilier de la démonstration des valeurs de la marque </a:t>
            </a:r>
            <a:endParaRPr lang="fr-FR" sz="1600" dirty="0"/>
          </a:p>
        </p:txBody>
      </p:sp>
      <p:sp>
        <p:nvSpPr>
          <p:cNvPr id="21" name="Ellipse 20">
            <a:extLst>
              <a:ext uri="{FF2B5EF4-FFF2-40B4-BE49-F238E27FC236}">
                <a16:creationId xmlns:a16="http://schemas.microsoft.com/office/drawing/2014/main" id="{244D91F5-950F-A4C4-05C9-821DE0DC4E21}"/>
              </a:ext>
            </a:extLst>
          </p:cNvPr>
          <p:cNvSpPr/>
          <p:nvPr/>
        </p:nvSpPr>
        <p:spPr>
          <a:xfrm>
            <a:off x="1026570" y="1012723"/>
            <a:ext cx="806245" cy="796413"/>
          </a:xfrm>
          <a:prstGeom prst="ellipse">
            <a:avLst/>
          </a:prstGeom>
          <a:solidFill>
            <a:srgbClr val="93B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2" name="Ellipse 21">
            <a:extLst>
              <a:ext uri="{FF2B5EF4-FFF2-40B4-BE49-F238E27FC236}">
                <a16:creationId xmlns:a16="http://schemas.microsoft.com/office/drawing/2014/main" id="{26A8214A-9FDD-71BF-5752-9F8D0538FEC1}"/>
              </a:ext>
            </a:extLst>
          </p:cNvPr>
          <p:cNvSpPr/>
          <p:nvPr/>
        </p:nvSpPr>
        <p:spPr>
          <a:xfrm>
            <a:off x="1407119" y="1012721"/>
            <a:ext cx="806245" cy="796413"/>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3" name="Ellipse 22">
            <a:extLst>
              <a:ext uri="{FF2B5EF4-FFF2-40B4-BE49-F238E27FC236}">
                <a16:creationId xmlns:a16="http://schemas.microsoft.com/office/drawing/2014/main" id="{CDBF21B2-342E-42FB-8462-408B55F25DAD}"/>
              </a:ext>
            </a:extLst>
          </p:cNvPr>
          <p:cNvSpPr/>
          <p:nvPr/>
        </p:nvSpPr>
        <p:spPr>
          <a:xfrm>
            <a:off x="1832815" y="1012721"/>
            <a:ext cx="806245" cy="796413"/>
          </a:xfrm>
          <a:prstGeom prst="ellipse">
            <a:avLst/>
          </a:prstGeom>
          <a:solidFill>
            <a:srgbClr val="1B23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25" name="Connecteur droit 24">
            <a:extLst>
              <a:ext uri="{FF2B5EF4-FFF2-40B4-BE49-F238E27FC236}">
                <a16:creationId xmlns:a16="http://schemas.microsoft.com/office/drawing/2014/main" id="{45E60068-4DC3-00EA-6C77-A8CA9EF8A081}"/>
              </a:ext>
            </a:extLst>
          </p:cNvPr>
          <p:cNvCxnSpPr>
            <a:stCxn id="17" idx="3"/>
            <a:endCxn id="19" idx="1"/>
          </p:cNvCxnSpPr>
          <p:nvPr/>
        </p:nvCxnSpPr>
        <p:spPr>
          <a:xfrm flipV="1">
            <a:off x="3917874" y="3702144"/>
            <a:ext cx="713220" cy="5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D515078-D207-12C0-09DD-C4AC0DAF6821}"/>
              </a:ext>
            </a:extLst>
          </p:cNvPr>
          <p:cNvCxnSpPr>
            <a:stCxn id="19" idx="3"/>
            <a:endCxn id="13" idx="1"/>
          </p:cNvCxnSpPr>
          <p:nvPr/>
        </p:nvCxnSpPr>
        <p:spPr>
          <a:xfrm>
            <a:off x="7560905" y="3702144"/>
            <a:ext cx="713220" cy="5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6C8CF28A-104A-5E08-49EB-9F372EAD2A74}"/>
              </a:ext>
            </a:extLst>
          </p:cNvPr>
          <p:cNvCxnSpPr>
            <a:stCxn id="20" idx="0"/>
            <a:endCxn id="19" idx="2"/>
          </p:cNvCxnSpPr>
          <p:nvPr/>
        </p:nvCxnSpPr>
        <p:spPr>
          <a:xfrm flipV="1">
            <a:off x="6096000" y="4440336"/>
            <a:ext cx="0" cy="759063"/>
          </a:xfrm>
          <a:prstGeom prst="line">
            <a:avLst/>
          </a:prstGeom>
          <a:ln>
            <a:solidFill>
              <a:srgbClr val="93BB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80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13" name="Ellipse 12">
            <a:extLst>
              <a:ext uri="{FF2B5EF4-FFF2-40B4-BE49-F238E27FC236}">
                <a16:creationId xmlns:a16="http://schemas.microsoft.com/office/drawing/2014/main" id="{62947103-9566-7FE2-901D-92115B4DCB2E}"/>
              </a:ext>
            </a:extLst>
          </p:cNvPr>
          <p:cNvSpPr/>
          <p:nvPr/>
        </p:nvSpPr>
        <p:spPr>
          <a:xfrm>
            <a:off x="9887382" y="1638573"/>
            <a:ext cx="867747" cy="838505"/>
          </a:xfrm>
          <a:prstGeom prst="ellipse">
            <a:avLst/>
          </a:prstGeom>
          <a:solidFill>
            <a:srgbClr val="181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10187928" y="2122652"/>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10503571" y="1638572"/>
            <a:ext cx="867747" cy="838505"/>
          </a:xfrm>
          <a:prstGeom prst="ellipse">
            <a:avLst/>
          </a:prstGeom>
          <a:solidFill>
            <a:srgbClr val="6DB5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06BBFE2-4425-52BB-4005-A1269D67F19E}"/>
              </a:ext>
            </a:extLst>
          </p:cNvPr>
          <p:cNvPicPr>
            <a:picLocks noChangeAspect="1"/>
          </p:cNvPicPr>
          <p:nvPr/>
        </p:nvPicPr>
        <p:blipFill>
          <a:blip r:embed="rId3"/>
          <a:stretch>
            <a:fillRect/>
          </a:stretch>
        </p:blipFill>
        <p:spPr>
          <a:xfrm>
            <a:off x="2804373" y="479612"/>
            <a:ext cx="6691850" cy="3821011"/>
          </a:xfrm>
          <a:prstGeom prst="rect">
            <a:avLst/>
          </a:prstGeom>
        </p:spPr>
      </p:pic>
      <p:pic>
        <p:nvPicPr>
          <p:cNvPr id="6" name="Image 5">
            <a:extLst>
              <a:ext uri="{FF2B5EF4-FFF2-40B4-BE49-F238E27FC236}">
                <a16:creationId xmlns:a16="http://schemas.microsoft.com/office/drawing/2014/main" id="{AB199734-4F2B-8D0F-9515-C385C0905956}"/>
              </a:ext>
            </a:extLst>
          </p:cNvPr>
          <p:cNvPicPr>
            <a:picLocks noChangeAspect="1"/>
          </p:cNvPicPr>
          <p:nvPr/>
        </p:nvPicPr>
        <p:blipFill>
          <a:blip r:embed="rId4"/>
          <a:stretch>
            <a:fillRect/>
          </a:stretch>
        </p:blipFill>
        <p:spPr>
          <a:xfrm>
            <a:off x="1093592" y="420467"/>
            <a:ext cx="1395138" cy="652771"/>
          </a:xfrm>
          <a:prstGeom prst="rect">
            <a:avLst/>
          </a:prstGeom>
        </p:spPr>
      </p:pic>
      <p:pic>
        <p:nvPicPr>
          <p:cNvPr id="9" name="Image 8">
            <a:extLst>
              <a:ext uri="{FF2B5EF4-FFF2-40B4-BE49-F238E27FC236}">
                <a16:creationId xmlns:a16="http://schemas.microsoft.com/office/drawing/2014/main" id="{913CEB2E-9CFD-E9E8-064B-B2F24E0EBF85}"/>
              </a:ext>
            </a:extLst>
          </p:cNvPr>
          <p:cNvPicPr>
            <a:picLocks noChangeAspect="1"/>
          </p:cNvPicPr>
          <p:nvPr/>
        </p:nvPicPr>
        <p:blipFill>
          <a:blip r:embed="rId5"/>
          <a:stretch>
            <a:fillRect/>
          </a:stretch>
        </p:blipFill>
        <p:spPr>
          <a:xfrm>
            <a:off x="1812691" y="4103047"/>
            <a:ext cx="8962876" cy="2489401"/>
          </a:xfrm>
          <a:prstGeom prst="rect">
            <a:avLst/>
          </a:prstGeom>
        </p:spPr>
      </p:pic>
      <p:sp>
        <p:nvSpPr>
          <p:cNvPr id="2" name="ZoneTexte 1">
            <a:extLst>
              <a:ext uri="{FF2B5EF4-FFF2-40B4-BE49-F238E27FC236}">
                <a16:creationId xmlns:a16="http://schemas.microsoft.com/office/drawing/2014/main" id="{DF2FD249-18D3-F37C-2FF6-B12AF8CDFACC}"/>
              </a:ext>
            </a:extLst>
          </p:cNvPr>
          <p:cNvSpPr txBox="1"/>
          <p:nvPr/>
        </p:nvSpPr>
        <p:spPr>
          <a:xfrm>
            <a:off x="9656852" y="6555108"/>
            <a:ext cx="3464560" cy="430887"/>
          </a:xfrm>
          <a:prstGeom prst="rect">
            <a:avLst/>
          </a:prstGeom>
          <a:noFill/>
        </p:spPr>
        <p:txBody>
          <a:bodyPr wrap="square" rtlCol="0">
            <a:spAutoFit/>
          </a:bodyPr>
          <a:lstStyle/>
          <a:p>
            <a:r>
              <a:rPr lang="fr-FR" sz="1100" dirty="0"/>
              <a:t>Site officiel: </a:t>
            </a:r>
            <a:r>
              <a:rPr lang="fr-FR" sz="1100" dirty="0">
                <a:hlinkClick r:id="rId6"/>
              </a:rPr>
              <a:t>https://groupe-isia.com</a:t>
            </a:r>
            <a:endParaRPr lang="fr-FR" sz="1100" dirty="0"/>
          </a:p>
          <a:p>
            <a:endParaRPr lang="fr-FR" sz="1100" dirty="0"/>
          </a:p>
        </p:txBody>
      </p:sp>
    </p:spTree>
    <p:extLst>
      <p:ext uri="{BB962C8B-B14F-4D97-AF65-F5344CB8AC3E}">
        <p14:creationId xmlns:p14="http://schemas.microsoft.com/office/powerpoint/2010/main" val="197206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a:extLst>
              <a:ext uri="{FF2B5EF4-FFF2-40B4-BE49-F238E27FC236}">
                <a16:creationId xmlns:a16="http://schemas.microsoft.com/office/drawing/2014/main" id="{749A949E-4455-7E48-DB29-5DB5C7359FF3}"/>
              </a:ext>
            </a:extLst>
          </p:cNvPr>
          <p:cNvSpPr>
            <a:spLocks noGrp="1"/>
          </p:cNvSpPr>
          <p:nvPr>
            <p:ph type="title"/>
          </p:nvPr>
        </p:nvSpPr>
        <p:spPr/>
        <p:txBody>
          <a:bodyPr/>
          <a:lstStyle/>
          <a:p>
            <a:r>
              <a:rPr lang="fr-FR" dirty="0"/>
              <a:t>KAPELA</a:t>
            </a:r>
          </a:p>
        </p:txBody>
      </p:sp>
      <p:sp>
        <p:nvSpPr>
          <p:cNvPr id="23" name="Espace réservé du texte 22">
            <a:extLst>
              <a:ext uri="{FF2B5EF4-FFF2-40B4-BE49-F238E27FC236}">
                <a16:creationId xmlns:a16="http://schemas.microsoft.com/office/drawing/2014/main" id="{268AA32C-0377-0958-B760-464B30CD6A2D}"/>
              </a:ext>
            </a:extLst>
          </p:cNvPr>
          <p:cNvSpPr>
            <a:spLocks noGrp="1"/>
          </p:cNvSpPr>
          <p:nvPr>
            <p:ph type="body" sz="quarter" idx="14"/>
          </p:nvPr>
        </p:nvSpPr>
        <p:spPr/>
        <p:txBody>
          <a:bodyPr/>
          <a:lstStyle/>
          <a:p>
            <a:endParaRPr lang="fr-FR"/>
          </a:p>
        </p:txBody>
      </p:sp>
      <p:sp>
        <p:nvSpPr>
          <p:cNvPr id="24" name="Espace réservé du texte 23">
            <a:extLst>
              <a:ext uri="{FF2B5EF4-FFF2-40B4-BE49-F238E27FC236}">
                <a16:creationId xmlns:a16="http://schemas.microsoft.com/office/drawing/2014/main" id="{4B248D31-88FF-2D63-F776-76372D32D10A}"/>
              </a:ext>
            </a:extLst>
          </p:cNvPr>
          <p:cNvSpPr>
            <a:spLocks noGrp="1"/>
          </p:cNvSpPr>
          <p:nvPr>
            <p:ph type="body" sz="quarter" idx="15"/>
          </p:nvPr>
        </p:nvSpPr>
        <p:spPr/>
        <p:txBody>
          <a:bodyPr/>
          <a:lstStyle/>
          <a:p>
            <a:endParaRPr lang="fr-FR"/>
          </a:p>
        </p:txBody>
      </p:sp>
      <p:sp>
        <p:nvSpPr>
          <p:cNvPr id="32" name="ZoneTexte 31">
            <a:extLst>
              <a:ext uri="{FF2B5EF4-FFF2-40B4-BE49-F238E27FC236}">
                <a16:creationId xmlns:a16="http://schemas.microsoft.com/office/drawing/2014/main" id="{56B261FB-324A-9389-535C-345DB01F9EE1}"/>
              </a:ext>
            </a:extLst>
          </p:cNvPr>
          <p:cNvSpPr txBox="1"/>
          <p:nvPr/>
        </p:nvSpPr>
        <p:spPr>
          <a:xfrm>
            <a:off x="833246" y="1609553"/>
            <a:ext cx="5262754" cy="2246769"/>
          </a:xfrm>
          <a:prstGeom prst="rect">
            <a:avLst/>
          </a:prstGeom>
          <a:noFill/>
        </p:spPr>
        <p:txBody>
          <a:bodyPr wrap="square" rtlCol="0">
            <a:spAutoFit/>
          </a:bodyPr>
          <a:lstStyle/>
          <a:p>
            <a:r>
              <a:rPr lang="fr-FR" sz="1400" dirty="0"/>
              <a:t>Kapela est une filiale du groupe CONSETLLATION. La société est spécialisée dans le design, le développement, l’intégration et la data et </a:t>
            </a:r>
            <a:r>
              <a:rPr lang="fr-FR" sz="1400" b="0" i="0" dirty="0">
                <a:solidFill>
                  <a:srgbClr val="000000"/>
                </a:solidFill>
                <a:effectLst/>
                <a:latin typeface="Calibri" panose="020F0502020204030204" pitchFamily="34" charset="0"/>
              </a:rPr>
              <a:t>étend ses activités à Lille et Nantes Rennes et Lyon. </a:t>
            </a:r>
          </a:p>
          <a:p>
            <a:endParaRPr lang="fr-FR" sz="1400" dirty="0">
              <a:solidFill>
                <a:srgbClr val="000000"/>
              </a:solidFill>
              <a:latin typeface="Calibri" panose="020F0502020204030204" pitchFamily="34" charset="0"/>
            </a:endParaRPr>
          </a:p>
          <a:p>
            <a:r>
              <a:rPr lang="fr-FR" sz="1400" b="0" i="0" dirty="0">
                <a:solidFill>
                  <a:srgbClr val="000000"/>
                </a:solidFill>
                <a:effectLst/>
                <a:latin typeface="Calibri" panose="020F0502020204030204" pitchFamily="34" charset="0"/>
              </a:rPr>
              <a:t>Elle à récemment fusionnée avec l'entreprise </a:t>
            </a:r>
            <a:r>
              <a:rPr lang="fr-FR" sz="1400" b="0" i="0" dirty="0" err="1">
                <a:solidFill>
                  <a:srgbClr val="000000"/>
                </a:solidFill>
                <a:effectLst/>
                <a:latin typeface="Calibri" panose="020F0502020204030204" pitchFamily="34" charset="0"/>
              </a:rPr>
              <a:t>Fabrick</a:t>
            </a:r>
            <a:r>
              <a:rPr lang="fr-FR" sz="1400" b="0" i="0" dirty="0">
                <a:solidFill>
                  <a:srgbClr val="000000"/>
                </a:solidFill>
                <a:effectLst/>
                <a:latin typeface="Calibri" panose="020F0502020204030204" pitchFamily="34" charset="0"/>
              </a:rPr>
              <a:t> et est en pleine restructuration de son identité visuelle et de marque. </a:t>
            </a:r>
          </a:p>
          <a:p>
            <a:endParaRPr lang="fr-FR" sz="1400" dirty="0">
              <a:solidFill>
                <a:srgbClr val="000000"/>
              </a:solidFill>
              <a:latin typeface="Calibri" panose="020F0502020204030204" pitchFamily="34" charset="0"/>
            </a:endParaRPr>
          </a:p>
          <a:p>
            <a:r>
              <a:rPr lang="fr-FR" sz="1400" b="0" i="0" dirty="0">
                <a:solidFill>
                  <a:srgbClr val="000000"/>
                </a:solidFill>
                <a:effectLst/>
                <a:latin typeface="Calibri" panose="020F0502020204030204" pitchFamily="34" charset="0"/>
              </a:rPr>
              <a:t>Elle a besoin d'affirmer ses valeurs et son identité de marque  sur leur site web et leur réseaux sociaux : réaliser des logiciels responsables et performant. </a:t>
            </a:r>
            <a:endParaRPr lang="fr-FR" sz="1400" dirty="0"/>
          </a:p>
        </p:txBody>
      </p:sp>
      <p:sp>
        <p:nvSpPr>
          <p:cNvPr id="47" name="Rectangle 46">
            <a:extLst>
              <a:ext uri="{FF2B5EF4-FFF2-40B4-BE49-F238E27FC236}">
                <a16:creationId xmlns:a16="http://schemas.microsoft.com/office/drawing/2014/main" id="{DF24544D-2803-BCA7-2A87-24451453EAF4}"/>
              </a:ext>
            </a:extLst>
          </p:cNvPr>
          <p:cNvSpPr/>
          <p:nvPr/>
        </p:nvSpPr>
        <p:spPr>
          <a:xfrm>
            <a:off x="7362825" y="-3175"/>
            <a:ext cx="4829176" cy="6858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B72DE14D-19CD-D797-D403-A3206496D09F}"/>
              </a:ext>
            </a:extLst>
          </p:cNvPr>
          <p:cNvSpPr/>
          <p:nvPr/>
        </p:nvSpPr>
        <p:spPr>
          <a:xfrm>
            <a:off x="7817075" y="1646462"/>
            <a:ext cx="3920676" cy="39206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022ECD74-4492-3425-A540-65D5A39368B1}"/>
              </a:ext>
            </a:extLst>
          </p:cNvPr>
          <p:cNvSpPr txBox="1"/>
          <p:nvPr/>
        </p:nvSpPr>
        <p:spPr>
          <a:xfrm>
            <a:off x="9262401" y="4486707"/>
            <a:ext cx="1771789" cy="253916"/>
          </a:xfrm>
          <a:prstGeom prst="rect">
            <a:avLst/>
          </a:prstGeom>
          <a:noFill/>
        </p:spPr>
        <p:txBody>
          <a:bodyPr wrap="square" rtlCol="0">
            <a:spAutoFit/>
          </a:bodyPr>
          <a:lstStyle/>
          <a:p>
            <a:pPr algn="ctr"/>
            <a:r>
              <a:rPr lang="fr-FR" sz="1000">
                <a:solidFill>
                  <a:schemeClr val="bg1">
                    <a:lumMod val="65000"/>
                  </a:schemeClr>
                </a:solidFill>
              </a:rPr>
              <a:t>Leonard De Vinci</a:t>
            </a:r>
          </a:p>
        </p:txBody>
      </p:sp>
      <p:pic>
        <p:nvPicPr>
          <p:cNvPr id="51" name="Graphique 50" descr="Guillemet fermé avec un remplissage uni">
            <a:extLst>
              <a:ext uri="{FF2B5EF4-FFF2-40B4-BE49-F238E27FC236}">
                <a16:creationId xmlns:a16="http://schemas.microsoft.com/office/drawing/2014/main" id="{791FBB1B-F06B-061C-D5CE-6D554A2A27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1267" y="4134992"/>
            <a:ext cx="426575" cy="426575"/>
          </a:xfrm>
          <a:prstGeom prst="rect">
            <a:avLst/>
          </a:prstGeom>
        </p:spPr>
      </p:pic>
      <p:pic>
        <p:nvPicPr>
          <p:cNvPr id="52" name="Graphique 51" descr="Guillemet ouvert avec un remplissage uni">
            <a:extLst>
              <a:ext uri="{FF2B5EF4-FFF2-40B4-BE49-F238E27FC236}">
                <a16:creationId xmlns:a16="http://schemas.microsoft.com/office/drawing/2014/main" id="{85D32DAA-372D-9593-3484-5FE8BB14DC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1389" y="3659759"/>
            <a:ext cx="426575" cy="426575"/>
          </a:xfrm>
          <a:prstGeom prst="rect">
            <a:avLst/>
          </a:prstGeom>
        </p:spPr>
      </p:pic>
      <p:sp>
        <p:nvSpPr>
          <p:cNvPr id="57" name="ZoneTexte 56">
            <a:extLst>
              <a:ext uri="{FF2B5EF4-FFF2-40B4-BE49-F238E27FC236}">
                <a16:creationId xmlns:a16="http://schemas.microsoft.com/office/drawing/2014/main" id="{D42D34D6-0BB4-FDDC-EB36-CE55B38A0423}"/>
              </a:ext>
            </a:extLst>
          </p:cNvPr>
          <p:cNvSpPr txBox="1"/>
          <p:nvPr/>
        </p:nvSpPr>
        <p:spPr>
          <a:xfrm>
            <a:off x="8199031" y="3812321"/>
            <a:ext cx="3457967" cy="707886"/>
          </a:xfrm>
          <a:prstGeom prst="rect">
            <a:avLst/>
          </a:prstGeom>
          <a:noFill/>
        </p:spPr>
        <p:txBody>
          <a:bodyPr wrap="square" rtlCol="0">
            <a:spAutoFit/>
          </a:bodyPr>
          <a:lstStyle/>
          <a:p>
            <a:pPr algn="ctr"/>
            <a:r>
              <a:rPr lang="en-GB" sz="2000" b="1">
                <a:solidFill>
                  <a:srgbClr val="30346B"/>
                </a:solidFill>
              </a:rPr>
              <a:t>Simplicity is the ultimate sophistication.</a:t>
            </a:r>
          </a:p>
        </p:txBody>
      </p:sp>
      <p:sp>
        <p:nvSpPr>
          <p:cNvPr id="54" name="ZoneTexte 53">
            <a:extLst>
              <a:ext uri="{FF2B5EF4-FFF2-40B4-BE49-F238E27FC236}">
                <a16:creationId xmlns:a16="http://schemas.microsoft.com/office/drawing/2014/main" id="{E056004E-9403-7CA7-7B63-63D0EB287E4E}"/>
              </a:ext>
            </a:extLst>
          </p:cNvPr>
          <p:cNvSpPr txBox="1"/>
          <p:nvPr/>
        </p:nvSpPr>
        <p:spPr>
          <a:xfrm>
            <a:off x="8205823" y="3366439"/>
            <a:ext cx="1521570" cy="461665"/>
          </a:xfrm>
          <a:prstGeom prst="rect">
            <a:avLst/>
          </a:prstGeom>
          <a:noFill/>
        </p:spPr>
        <p:txBody>
          <a:bodyPr wrap="none" rtlCol="0">
            <a:spAutoFit/>
          </a:bodyPr>
          <a:lstStyle/>
          <a:p>
            <a:pPr algn="r"/>
            <a:r>
              <a:rPr lang="fr-FR" sz="2400">
                <a:solidFill>
                  <a:schemeClr val="accent6"/>
                </a:solidFill>
                <a:latin typeface="Mystical Woods Smooth Script" panose="02000500000000000000" pitchFamily="2" charset="77"/>
                <a:ea typeface="Open Sans SemiBold" panose="020B0606030504020204" pitchFamily="34" charset="0"/>
                <a:cs typeface="Dreaming Outloud Script Pro" panose="03050502040304050704" pitchFamily="66" charset="77"/>
              </a:rPr>
              <a:t>Sobriety</a:t>
            </a:r>
          </a:p>
        </p:txBody>
      </p:sp>
      <p:sp>
        <p:nvSpPr>
          <p:cNvPr id="55" name="Forme libre 54">
            <a:extLst>
              <a:ext uri="{FF2B5EF4-FFF2-40B4-BE49-F238E27FC236}">
                <a16:creationId xmlns:a16="http://schemas.microsoft.com/office/drawing/2014/main" id="{FB0EA0B4-2543-31FF-81F7-4F2688608600}"/>
              </a:ext>
            </a:extLst>
          </p:cNvPr>
          <p:cNvSpPr/>
          <p:nvPr/>
        </p:nvSpPr>
        <p:spPr>
          <a:xfrm>
            <a:off x="8364869" y="3945347"/>
            <a:ext cx="1282062" cy="90659"/>
          </a:xfrm>
          <a:custGeom>
            <a:avLst/>
            <a:gdLst>
              <a:gd name="connsiteX0" fmla="*/ 0 w 1282062"/>
              <a:gd name="connsiteY0" fmla="*/ 20146 h 90659"/>
              <a:gd name="connsiteX1" fmla="*/ 64103 w 1282062"/>
              <a:gd name="connsiteY1" fmla="*/ 40292 h 90659"/>
              <a:gd name="connsiteX2" fmla="*/ 109891 w 1282062"/>
              <a:gd name="connsiteY2" fmla="*/ 50366 h 90659"/>
              <a:gd name="connsiteX3" fmla="*/ 146521 w 1282062"/>
              <a:gd name="connsiteY3" fmla="*/ 60439 h 90659"/>
              <a:gd name="connsiteX4" fmla="*/ 201467 w 1282062"/>
              <a:gd name="connsiteY4" fmla="*/ 70513 h 90659"/>
              <a:gd name="connsiteX5" fmla="*/ 320515 w 1282062"/>
              <a:gd name="connsiteY5" fmla="*/ 90659 h 90659"/>
              <a:gd name="connsiteX6" fmla="*/ 476194 w 1282062"/>
              <a:gd name="connsiteY6" fmla="*/ 80586 h 90659"/>
              <a:gd name="connsiteX7" fmla="*/ 503667 w 1282062"/>
              <a:gd name="connsiteY7" fmla="*/ 70513 h 90659"/>
              <a:gd name="connsiteX8" fmla="*/ 549455 w 1282062"/>
              <a:gd name="connsiteY8" fmla="*/ 60439 h 90659"/>
              <a:gd name="connsiteX9" fmla="*/ 586085 w 1282062"/>
              <a:gd name="connsiteY9" fmla="*/ 50366 h 90659"/>
              <a:gd name="connsiteX10" fmla="*/ 705134 w 1282062"/>
              <a:gd name="connsiteY10" fmla="*/ 20146 h 90659"/>
              <a:gd name="connsiteX11" fmla="*/ 741764 w 1282062"/>
              <a:gd name="connsiteY11" fmla="*/ 10072 h 90659"/>
              <a:gd name="connsiteX12" fmla="*/ 842498 w 1282062"/>
              <a:gd name="connsiteY12" fmla="*/ 0 h 90659"/>
              <a:gd name="connsiteX13" fmla="*/ 1282062 w 1282062"/>
              <a:gd name="connsiteY13" fmla="*/ 10072 h 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2062" h="90659" fill="none" extrusionOk="0">
                <a:moveTo>
                  <a:pt x="0" y="20146"/>
                </a:moveTo>
                <a:cubicBezTo>
                  <a:pt x="20723" y="25899"/>
                  <a:pt x="41390" y="38708"/>
                  <a:pt x="64103" y="40292"/>
                </a:cubicBezTo>
                <a:cubicBezTo>
                  <a:pt x="78363" y="41918"/>
                  <a:pt x="97547" y="46073"/>
                  <a:pt x="109891" y="50366"/>
                </a:cubicBezTo>
                <a:cubicBezTo>
                  <a:pt x="125289" y="53875"/>
                  <a:pt x="133368" y="57757"/>
                  <a:pt x="146521" y="60439"/>
                </a:cubicBezTo>
                <a:cubicBezTo>
                  <a:pt x="165656" y="62771"/>
                  <a:pt x="181606" y="67677"/>
                  <a:pt x="201467" y="70513"/>
                </a:cubicBezTo>
                <a:cubicBezTo>
                  <a:pt x="312897" y="84918"/>
                  <a:pt x="198274" y="90949"/>
                  <a:pt x="320515" y="90659"/>
                </a:cubicBezTo>
                <a:cubicBezTo>
                  <a:pt x="381232" y="84333"/>
                  <a:pt x="424139" y="77383"/>
                  <a:pt x="476194" y="80586"/>
                </a:cubicBezTo>
                <a:cubicBezTo>
                  <a:pt x="486293" y="79632"/>
                  <a:pt x="492989" y="74725"/>
                  <a:pt x="503667" y="70513"/>
                </a:cubicBezTo>
                <a:cubicBezTo>
                  <a:pt x="519689" y="63526"/>
                  <a:pt x="535104" y="65066"/>
                  <a:pt x="549455" y="60439"/>
                </a:cubicBezTo>
                <a:cubicBezTo>
                  <a:pt x="562229" y="58979"/>
                  <a:pt x="575032" y="53801"/>
                  <a:pt x="586085" y="50366"/>
                </a:cubicBezTo>
                <a:cubicBezTo>
                  <a:pt x="725612" y="62154"/>
                  <a:pt x="538735" y="65655"/>
                  <a:pt x="705134" y="20146"/>
                </a:cubicBezTo>
                <a:cubicBezTo>
                  <a:pt x="719983" y="16210"/>
                  <a:pt x="729917" y="11892"/>
                  <a:pt x="741764" y="10072"/>
                </a:cubicBezTo>
                <a:cubicBezTo>
                  <a:pt x="768030" y="8716"/>
                  <a:pt x="802131" y="6138"/>
                  <a:pt x="842498" y="0"/>
                </a:cubicBezTo>
                <a:cubicBezTo>
                  <a:pt x="1078378" y="1189"/>
                  <a:pt x="907731" y="4699"/>
                  <a:pt x="1282062" y="10072"/>
                </a:cubicBezTo>
              </a:path>
              <a:path w="1282062" h="90659" stroke="0" extrusionOk="0">
                <a:moveTo>
                  <a:pt x="0" y="20146"/>
                </a:moveTo>
                <a:cubicBezTo>
                  <a:pt x="17425" y="24430"/>
                  <a:pt x="41442" y="34778"/>
                  <a:pt x="64103" y="40292"/>
                </a:cubicBezTo>
                <a:cubicBezTo>
                  <a:pt x="81587" y="44947"/>
                  <a:pt x="93020" y="46705"/>
                  <a:pt x="109891" y="50366"/>
                </a:cubicBezTo>
                <a:cubicBezTo>
                  <a:pt x="120596" y="54913"/>
                  <a:pt x="134091" y="58212"/>
                  <a:pt x="146521" y="60439"/>
                </a:cubicBezTo>
                <a:cubicBezTo>
                  <a:pt x="162233" y="63080"/>
                  <a:pt x="183916" y="67202"/>
                  <a:pt x="201467" y="70513"/>
                </a:cubicBezTo>
                <a:cubicBezTo>
                  <a:pt x="308201" y="90683"/>
                  <a:pt x="200095" y="66092"/>
                  <a:pt x="320515" y="90659"/>
                </a:cubicBezTo>
                <a:cubicBezTo>
                  <a:pt x="359924" y="85389"/>
                  <a:pt x="420780" y="89748"/>
                  <a:pt x="476194" y="80586"/>
                </a:cubicBezTo>
                <a:cubicBezTo>
                  <a:pt x="485661" y="78214"/>
                  <a:pt x="494019" y="73481"/>
                  <a:pt x="503667" y="70513"/>
                </a:cubicBezTo>
                <a:cubicBezTo>
                  <a:pt x="520187" y="67155"/>
                  <a:pt x="535457" y="64441"/>
                  <a:pt x="549455" y="60439"/>
                </a:cubicBezTo>
                <a:cubicBezTo>
                  <a:pt x="560646" y="57259"/>
                  <a:pt x="575097" y="54430"/>
                  <a:pt x="586085" y="50366"/>
                </a:cubicBezTo>
                <a:cubicBezTo>
                  <a:pt x="725498" y="38104"/>
                  <a:pt x="528931" y="103613"/>
                  <a:pt x="705134" y="20146"/>
                </a:cubicBezTo>
                <a:cubicBezTo>
                  <a:pt x="718907" y="19197"/>
                  <a:pt x="729626" y="11811"/>
                  <a:pt x="741764" y="10072"/>
                </a:cubicBezTo>
                <a:cubicBezTo>
                  <a:pt x="763478" y="4117"/>
                  <a:pt x="807733" y="7897"/>
                  <a:pt x="842498" y="0"/>
                </a:cubicBezTo>
                <a:cubicBezTo>
                  <a:pt x="1065013" y="11462"/>
                  <a:pt x="901776" y="-8744"/>
                  <a:pt x="1282062" y="10072"/>
                </a:cubicBezTo>
              </a:path>
            </a:pathLst>
          </a:custGeom>
          <a:ln w="28575">
            <a:solidFill>
              <a:schemeClr val="accent6"/>
            </a:solidFill>
            <a:extLst>
              <a:ext uri="{C807C97D-BFC1-408E-A445-0C87EB9F89A2}">
                <ask:lineSketchStyleProps xmlns:ask="http://schemas.microsoft.com/office/drawing/2018/sketchyshapes" sd="1219033472">
                  <a:custGeom>
                    <a:avLst/>
                    <a:gdLst>
                      <a:gd name="connsiteX0" fmla="*/ 0 w 2064774"/>
                      <a:gd name="connsiteY0" fmla="*/ 29497 h 132735"/>
                      <a:gd name="connsiteX1" fmla="*/ 103239 w 2064774"/>
                      <a:gd name="connsiteY1" fmla="*/ 58993 h 132735"/>
                      <a:gd name="connsiteX2" fmla="*/ 176981 w 2064774"/>
                      <a:gd name="connsiteY2" fmla="*/ 73742 h 132735"/>
                      <a:gd name="connsiteX3" fmla="*/ 235974 w 2064774"/>
                      <a:gd name="connsiteY3" fmla="*/ 88490 h 132735"/>
                      <a:gd name="connsiteX4" fmla="*/ 324465 w 2064774"/>
                      <a:gd name="connsiteY4" fmla="*/ 103239 h 132735"/>
                      <a:gd name="connsiteX5" fmla="*/ 516194 w 2064774"/>
                      <a:gd name="connsiteY5" fmla="*/ 132735 h 132735"/>
                      <a:gd name="connsiteX6" fmla="*/ 766916 w 2064774"/>
                      <a:gd name="connsiteY6" fmla="*/ 117987 h 132735"/>
                      <a:gd name="connsiteX7" fmla="*/ 811161 w 2064774"/>
                      <a:gd name="connsiteY7" fmla="*/ 103239 h 132735"/>
                      <a:gd name="connsiteX8" fmla="*/ 884903 w 2064774"/>
                      <a:gd name="connsiteY8" fmla="*/ 88490 h 132735"/>
                      <a:gd name="connsiteX9" fmla="*/ 943897 w 2064774"/>
                      <a:gd name="connsiteY9" fmla="*/ 73742 h 132735"/>
                      <a:gd name="connsiteX10" fmla="*/ 1135626 w 2064774"/>
                      <a:gd name="connsiteY10" fmla="*/ 29497 h 132735"/>
                      <a:gd name="connsiteX11" fmla="*/ 1194620 w 2064774"/>
                      <a:gd name="connsiteY11" fmla="*/ 14748 h 132735"/>
                      <a:gd name="connsiteX12" fmla="*/ 1356852 w 2064774"/>
                      <a:gd name="connsiteY12" fmla="*/ 0 h 132735"/>
                      <a:gd name="connsiteX13" fmla="*/ 2064774 w 2064774"/>
                      <a:gd name="connsiteY13" fmla="*/ 1474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4774" h="132735">
                        <a:moveTo>
                          <a:pt x="0" y="29497"/>
                        </a:moveTo>
                        <a:cubicBezTo>
                          <a:pt x="34413" y="39329"/>
                          <a:pt x="68518" y="50313"/>
                          <a:pt x="103239" y="58993"/>
                        </a:cubicBezTo>
                        <a:cubicBezTo>
                          <a:pt x="127558" y="65073"/>
                          <a:pt x="152510" y="68304"/>
                          <a:pt x="176981" y="73742"/>
                        </a:cubicBezTo>
                        <a:cubicBezTo>
                          <a:pt x="196768" y="78139"/>
                          <a:pt x="216098" y="84515"/>
                          <a:pt x="235974" y="88490"/>
                        </a:cubicBezTo>
                        <a:cubicBezTo>
                          <a:pt x="265297" y="94355"/>
                          <a:pt x="295043" y="97890"/>
                          <a:pt x="324465" y="103239"/>
                        </a:cubicBezTo>
                        <a:cubicBezTo>
                          <a:pt x="473093" y="130262"/>
                          <a:pt x="316380" y="107759"/>
                          <a:pt x="516194" y="132735"/>
                        </a:cubicBezTo>
                        <a:cubicBezTo>
                          <a:pt x="599768" y="127819"/>
                          <a:pt x="683613" y="126317"/>
                          <a:pt x="766916" y="117987"/>
                        </a:cubicBezTo>
                        <a:cubicBezTo>
                          <a:pt x="782385" y="116440"/>
                          <a:pt x="796079" y="107010"/>
                          <a:pt x="811161" y="103239"/>
                        </a:cubicBezTo>
                        <a:cubicBezTo>
                          <a:pt x="835480" y="97159"/>
                          <a:pt x="860432" y="93928"/>
                          <a:pt x="884903" y="88490"/>
                        </a:cubicBezTo>
                        <a:cubicBezTo>
                          <a:pt x="904690" y="84093"/>
                          <a:pt x="924110" y="78139"/>
                          <a:pt x="943897" y="73742"/>
                        </a:cubicBezTo>
                        <a:cubicBezTo>
                          <a:pt x="1148148" y="28353"/>
                          <a:pt x="846547" y="101766"/>
                          <a:pt x="1135626" y="29497"/>
                        </a:cubicBezTo>
                        <a:cubicBezTo>
                          <a:pt x="1155291" y="24581"/>
                          <a:pt x="1174433" y="16583"/>
                          <a:pt x="1194620" y="14748"/>
                        </a:cubicBezTo>
                        <a:lnTo>
                          <a:pt x="1356852" y="0"/>
                        </a:lnTo>
                        <a:cubicBezTo>
                          <a:pt x="1720139" y="27944"/>
                          <a:pt x="1484483" y="14748"/>
                          <a:pt x="2064774" y="14748"/>
                        </a:cubicBezTo>
                      </a:path>
                    </a:pathLst>
                  </a:custGeom>
                  <ask:type>
                    <ask:lineSketchFreehand/>
                  </ask:type>
                </ask:lineSketchStyleProps>
              </a:ext>
            </a:extLs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sz="1600">
              <a:solidFill>
                <a:schemeClr val="accent6"/>
              </a:solidFill>
            </a:endParaRPr>
          </a:p>
        </p:txBody>
      </p:sp>
      <p:pic>
        <p:nvPicPr>
          <p:cNvPr id="59" name="Image 58">
            <a:extLst>
              <a:ext uri="{FF2B5EF4-FFF2-40B4-BE49-F238E27FC236}">
                <a16:creationId xmlns:a16="http://schemas.microsoft.com/office/drawing/2014/main" id="{9CBDFC55-6CB1-D470-BF13-5E33FB2AE5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0990" y="2371242"/>
            <a:ext cx="2350917" cy="626913"/>
          </a:xfrm>
          <a:prstGeom prst="rect">
            <a:avLst/>
          </a:prstGeom>
        </p:spPr>
      </p:pic>
      <p:sp>
        <p:nvSpPr>
          <p:cNvPr id="62" name="ZoneTexte 61">
            <a:extLst>
              <a:ext uri="{FF2B5EF4-FFF2-40B4-BE49-F238E27FC236}">
                <a16:creationId xmlns:a16="http://schemas.microsoft.com/office/drawing/2014/main" id="{4EFEE180-F2B9-C210-262E-2B3A748CA58B}"/>
              </a:ext>
            </a:extLst>
          </p:cNvPr>
          <p:cNvSpPr txBox="1"/>
          <p:nvPr/>
        </p:nvSpPr>
        <p:spPr>
          <a:xfrm>
            <a:off x="833246" y="1207453"/>
            <a:ext cx="3284874" cy="400110"/>
          </a:xfrm>
          <a:prstGeom prst="rect">
            <a:avLst/>
          </a:prstGeom>
          <a:noFill/>
        </p:spPr>
        <p:txBody>
          <a:bodyPr wrap="none" rtlCol="0">
            <a:spAutoFit/>
          </a:bodyPr>
          <a:lstStyle/>
          <a:p>
            <a:r>
              <a:rPr lang="fr-FR" sz="2000" b="1" dirty="0">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Qu’est-ce que Kapela ?</a:t>
            </a:r>
          </a:p>
        </p:txBody>
      </p:sp>
      <p:sp>
        <p:nvSpPr>
          <p:cNvPr id="63" name="Rectangle 62">
            <a:extLst>
              <a:ext uri="{FF2B5EF4-FFF2-40B4-BE49-F238E27FC236}">
                <a16:creationId xmlns:a16="http://schemas.microsoft.com/office/drawing/2014/main" id="{F5A05EB0-8E91-3869-0CB8-4E4220EE2ADB}"/>
              </a:ext>
            </a:extLst>
          </p:cNvPr>
          <p:cNvSpPr/>
          <p:nvPr/>
        </p:nvSpPr>
        <p:spPr>
          <a:xfrm>
            <a:off x="500259" y="5426099"/>
            <a:ext cx="1999476" cy="1015663"/>
          </a:xfrm>
          <a:prstGeom prst="rect">
            <a:avLst/>
          </a:prstGeom>
        </p:spPr>
        <p:txBody>
          <a:bodyPr wrap="square">
            <a:spAutoFit/>
          </a:bodyPr>
          <a:lstStyle/>
          <a:p>
            <a:pPr fontAlgn="base"/>
            <a:r>
              <a:rPr lang="fr-FR" sz="1200">
                <a:latin typeface="+mj-lt"/>
                <a:ea typeface="Open Sans" panose="020B0606030504020204" pitchFamily="34" charset="0"/>
                <a:cs typeface="Open Sans" panose="020B0606030504020204" pitchFamily="34" charset="0"/>
              </a:rPr>
              <a:t>Développeurs</a:t>
            </a:r>
            <a:r>
              <a:rPr lang="fr-FR" sz="1200">
                <a:latin typeface="+mj-lt"/>
                <a:ea typeface="Open Sans Light" panose="020B0306030504020204" pitchFamily="34" charset="0"/>
                <a:cs typeface="Open Sans Light" panose="020B0306030504020204" pitchFamily="34" charset="0"/>
              </a:rPr>
              <a:t> d’applications, </a:t>
            </a:r>
            <a:r>
              <a:rPr lang="fr-FR" sz="1200" err="1">
                <a:latin typeface="+mj-lt"/>
                <a:ea typeface="Open Sans Light" panose="020B0306030504020204" pitchFamily="34" charset="0"/>
                <a:cs typeface="Open Sans Light" panose="020B0306030504020204" pitchFamily="34" charset="0"/>
              </a:rPr>
              <a:t>Agilistes</a:t>
            </a:r>
            <a:r>
              <a:rPr lang="fr-FR" sz="1200">
                <a:latin typeface="+mj-lt"/>
                <a:ea typeface="Open Sans Light" panose="020B0306030504020204" pitchFamily="34" charset="0"/>
                <a:cs typeface="Open Sans Light" panose="020B0306030504020204" pitchFamily="34" charset="0"/>
              </a:rPr>
              <a:t> Architectes Solutions,</a:t>
            </a:r>
            <a:r>
              <a:rPr lang="fr-FR" sz="1200" b="1">
                <a:latin typeface="+mj-lt"/>
                <a:ea typeface="Open Sans SemiBold" panose="020B0606030504020204" pitchFamily="34" charset="0"/>
                <a:cs typeface="Open Sans SemiBold" panose="020B0606030504020204" pitchFamily="34" charset="0"/>
              </a:rPr>
              <a:t> </a:t>
            </a:r>
            <a:r>
              <a:rPr lang="fr-FR" sz="1200">
                <a:latin typeface="+mj-lt"/>
                <a:ea typeface="Open Sans SemiBold" panose="020B0606030504020204" pitchFamily="34" charset="0"/>
                <a:cs typeface="Open Sans SemiBold" panose="020B0606030504020204" pitchFamily="34" charset="0"/>
              </a:rPr>
              <a:t>experts DBA et Data </a:t>
            </a:r>
            <a:r>
              <a:rPr lang="fr-FR" sz="1200" err="1">
                <a:latin typeface="+mj-lt"/>
                <a:ea typeface="Open Sans SemiBold" panose="020B0606030504020204" pitchFamily="34" charset="0"/>
                <a:cs typeface="Open Sans SemiBold" panose="020B0606030504020204" pitchFamily="34" charset="0"/>
              </a:rPr>
              <a:t>engineer</a:t>
            </a:r>
            <a:endParaRPr lang="fr-FR" sz="1200">
              <a:latin typeface="+mj-lt"/>
              <a:ea typeface="Open Sans Light" panose="020B0306030504020204" pitchFamily="34" charset="0"/>
              <a:cs typeface="Open Sans Light" panose="020B0306030504020204" pitchFamily="34" charset="0"/>
            </a:endParaRPr>
          </a:p>
        </p:txBody>
      </p:sp>
      <p:sp>
        <p:nvSpPr>
          <p:cNvPr id="64" name="ZoneTexte 63">
            <a:extLst>
              <a:ext uri="{FF2B5EF4-FFF2-40B4-BE49-F238E27FC236}">
                <a16:creationId xmlns:a16="http://schemas.microsoft.com/office/drawing/2014/main" id="{2A5ED44E-0FC2-39D8-FC33-13257080FAA3}"/>
              </a:ext>
            </a:extLst>
          </p:cNvPr>
          <p:cNvSpPr txBox="1"/>
          <p:nvPr/>
        </p:nvSpPr>
        <p:spPr>
          <a:xfrm>
            <a:off x="500259" y="4598307"/>
            <a:ext cx="1573992" cy="714081"/>
          </a:xfrm>
          <a:prstGeom prst="rect">
            <a:avLst/>
          </a:prstGeom>
          <a:noFill/>
        </p:spPr>
        <p:txBody>
          <a:bodyPr wrap="square" anchor="ctr">
            <a:spAutoFit/>
          </a:bodyPr>
          <a:lstStyle/>
          <a:p>
            <a:pPr algn="ctr" fontAlgn="base"/>
            <a:r>
              <a:rPr lang="fr-FR" sz="4000" b="1" spc="-300" dirty="0">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80 +</a:t>
            </a:r>
            <a:r>
              <a:rPr lang="fr-FR" sz="4000" b="1" dirty="0">
                <a:solidFill>
                  <a:srgbClr val="30346B"/>
                </a:solidFill>
                <a:latin typeface="Poppins Black" panose="00000A00000000000000" pitchFamily="2" charset="0"/>
                <a:ea typeface="Open Sans Light" panose="020B0306030504020204" pitchFamily="34" charset="0"/>
                <a:cs typeface="Poppins Black" panose="00000A00000000000000" pitchFamily="2" charset="0"/>
              </a:rPr>
              <a:t> </a:t>
            </a:r>
          </a:p>
        </p:txBody>
      </p:sp>
      <p:sp>
        <p:nvSpPr>
          <p:cNvPr id="65" name="ZoneTexte 64">
            <a:extLst>
              <a:ext uri="{FF2B5EF4-FFF2-40B4-BE49-F238E27FC236}">
                <a16:creationId xmlns:a16="http://schemas.microsoft.com/office/drawing/2014/main" id="{750B5E3C-22DA-8A88-EC7C-33FE2EE46ECE}"/>
              </a:ext>
            </a:extLst>
          </p:cNvPr>
          <p:cNvSpPr txBox="1"/>
          <p:nvPr/>
        </p:nvSpPr>
        <p:spPr>
          <a:xfrm>
            <a:off x="2749264" y="4542551"/>
            <a:ext cx="1641139" cy="707886"/>
          </a:xfrm>
          <a:prstGeom prst="rect">
            <a:avLst/>
          </a:prstGeom>
          <a:noFill/>
        </p:spPr>
        <p:txBody>
          <a:bodyPr wrap="square" anchor="ctr">
            <a:spAutoFit/>
          </a:bodyPr>
          <a:lstStyle/>
          <a:p>
            <a:pPr fontAlgn="base"/>
            <a:r>
              <a:rPr lang="fr-FR" sz="4000" b="1" spc="-300">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1O M </a:t>
            </a:r>
          </a:p>
        </p:txBody>
      </p:sp>
      <p:sp>
        <p:nvSpPr>
          <p:cNvPr id="66" name="Rectangle 65">
            <a:extLst>
              <a:ext uri="{FF2B5EF4-FFF2-40B4-BE49-F238E27FC236}">
                <a16:creationId xmlns:a16="http://schemas.microsoft.com/office/drawing/2014/main" id="{96E7B1A6-30F4-6173-2E5F-4CDE5135B8D0}"/>
              </a:ext>
            </a:extLst>
          </p:cNvPr>
          <p:cNvSpPr/>
          <p:nvPr/>
        </p:nvSpPr>
        <p:spPr>
          <a:xfrm>
            <a:off x="2868610" y="5426099"/>
            <a:ext cx="1543547" cy="461665"/>
          </a:xfrm>
          <a:prstGeom prst="rect">
            <a:avLst/>
          </a:prstGeom>
        </p:spPr>
        <p:txBody>
          <a:bodyPr wrap="square">
            <a:spAutoFit/>
          </a:bodyPr>
          <a:lstStyle/>
          <a:p>
            <a:pPr fontAlgn="base"/>
            <a:r>
              <a:rPr lang="fr-FR" sz="1200">
                <a:latin typeface="+mj-lt"/>
                <a:ea typeface="Open Sans" panose="020B0606030504020204" pitchFamily="34" charset="0"/>
                <a:cs typeface="Open Sans" panose="020B0606030504020204" pitchFamily="34" charset="0"/>
              </a:rPr>
              <a:t>10 Millions de CA 2023</a:t>
            </a:r>
            <a:endParaRPr lang="fr-FR" sz="1200" b="1">
              <a:effectLst/>
              <a:latin typeface="+mj-lt"/>
              <a:ea typeface="Open Sans SemiBold" panose="020B0606030504020204" pitchFamily="34" charset="0"/>
              <a:cs typeface="Open Sans SemiBold" panose="020B0606030504020204" pitchFamily="34" charset="0"/>
            </a:endParaRPr>
          </a:p>
        </p:txBody>
      </p:sp>
      <p:sp>
        <p:nvSpPr>
          <p:cNvPr id="67" name="ZoneTexte 66">
            <a:extLst>
              <a:ext uri="{FF2B5EF4-FFF2-40B4-BE49-F238E27FC236}">
                <a16:creationId xmlns:a16="http://schemas.microsoft.com/office/drawing/2014/main" id="{8D7EE065-1B90-A212-8016-30A7A358D15D}"/>
              </a:ext>
            </a:extLst>
          </p:cNvPr>
          <p:cNvSpPr txBox="1"/>
          <p:nvPr/>
        </p:nvSpPr>
        <p:spPr>
          <a:xfrm>
            <a:off x="4955589" y="4542551"/>
            <a:ext cx="1291385" cy="707886"/>
          </a:xfrm>
          <a:prstGeom prst="rect">
            <a:avLst/>
          </a:prstGeom>
          <a:noFill/>
        </p:spPr>
        <p:txBody>
          <a:bodyPr wrap="square" anchor="ctr">
            <a:spAutoFit/>
          </a:bodyPr>
          <a:lstStyle/>
          <a:p>
            <a:pPr fontAlgn="base"/>
            <a:r>
              <a:rPr lang="fr-FR" sz="4000" b="1" spc="-300">
                <a:solidFill>
                  <a:srgbClr val="30346B"/>
                </a:solidFill>
                <a:latin typeface="Poppins Black" panose="00000A00000000000000" pitchFamily="2" charset="0"/>
                <a:ea typeface="Open Sans SemiBold" panose="020B0606030504020204" pitchFamily="34" charset="0"/>
                <a:cs typeface="Poppins Black" panose="00000A00000000000000" pitchFamily="2" charset="0"/>
              </a:rPr>
              <a:t>2016</a:t>
            </a:r>
            <a:endParaRPr lang="fr-FR" sz="4000" b="1">
              <a:solidFill>
                <a:srgbClr val="30346B"/>
              </a:solidFill>
              <a:latin typeface="Poppins Black" panose="00000A00000000000000" pitchFamily="2" charset="0"/>
              <a:ea typeface="Open Sans Light" panose="020B0306030504020204" pitchFamily="34" charset="0"/>
              <a:cs typeface="Poppins Black" panose="00000A00000000000000" pitchFamily="2" charset="0"/>
            </a:endParaRPr>
          </a:p>
        </p:txBody>
      </p:sp>
      <p:sp>
        <p:nvSpPr>
          <p:cNvPr id="68" name="Rectangle 67">
            <a:extLst>
              <a:ext uri="{FF2B5EF4-FFF2-40B4-BE49-F238E27FC236}">
                <a16:creationId xmlns:a16="http://schemas.microsoft.com/office/drawing/2014/main" id="{FC7CA7D5-DC79-F2DD-7E95-84492A8A3A5D}"/>
              </a:ext>
            </a:extLst>
          </p:cNvPr>
          <p:cNvSpPr/>
          <p:nvPr/>
        </p:nvSpPr>
        <p:spPr>
          <a:xfrm>
            <a:off x="4948964" y="5426099"/>
            <a:ext cx="1732549" cy="646331"/>
          </a:xfrm>
          <a:prstGeom prst="rect">
            <a:avLst/>
          </a:prstGeom>
        </p:spPr>
        <p:txBody>
          <a:bodyPr wrap="square">
            <a:spAutoFit/>
          </a:bodyPr>
          <a:lstStyle/>
          <a:p>
            <a:pPr fontAlgn="base"/>
            <a:r>
              <a:rPr lang="fr-FR" sz="1200" dirty="0">
                <a:latin typeface="+mj-lt"/>
                <a:ea typeface="Open Sans" panose="020B0606030504020204" pitchFamily="34" charset="0"/>
                <a:cs typeface="Open Sans" panose="020B0606030504020204" pitchFamily="34" charset="0"/>
              </a:rPr>
              <a:t>étoile du Groupe Constellation depuis 2016</a:t>
            </a:r>
            <a:endParaRPr lang="fr-FR" sz="1200" b="1" dirty="0">
              <a:effectLst/>
              <a:latin typeface="+mj-lt"/>
              <a:ea typeface="Open Sans SemiBold" panose="020B0606030504020204" pitchFamily="34" charset="0"/>
              <a:cs typeface="Open Sans SemiBold" panose="020B0606030504020204" pitchFamily="34" charset="0"/>
            </a:endParaRPr>
          </a:p>
        </p:txBody>
      </p:sp>
      <p:sp>
        <p:nvSpPr>
          <p:cNvPr id="3" name="Rectangle 2">
            <a:extLst>
              <a:ext uri="{FF2B5EF4-FFF2-40B4-BE49-F238E27FC236}">
                <a16:creationId xmlns:a16="http://schemas.microsoft.com/office/drawing/2014/main" id="{197569BA-B417-E506-F18D-609E161CC833}"/>
              </a:ext>
            </a:extLst>
          </p:cNvPr>
          <p:cNvSpPr/>
          <p:nvPr/>
        </p:nvSpPr>
        <p:spPr>
          <a:xfrm>
            <a:off x="-11373" y="-11373"/>
            <a:ext cx="500417" cy="68693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933625C-696B-3AF8-EE0E-CB756F4E7B63}"/>
              </a:ext>
            </a:extLst>
          </p:cNvPr>
          <p:cNvSpPr/>
          <p:nvPr/>
        </p:nvSpPr>
        <p:spPr>
          <a:xfrm>
            <a:off x="-158" y="2363"/>
            <a:ext cx="86032" cy="6856603"/>
          </a:xfrm>
          <a:prstGeom prst="rect">
            <a:avLst/>
          </a:prstGeom>
          <a:solidFill>
            <a:srgbClr val="3034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588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DF646-2CE4-47E6-D755-748DFA36DA8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393A999-EB56-783F-DD57-30C171B0C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E8C0932B-8963-4F74-42F8-9EBB390D4ABF}"/>
              </a:ext>
            </a:extLst>
          </p:cNvPr>
          <p:cNvSpPr/>
          <p:nvPr/>
        </p:nvSpPr>
        <p:spPr>
          <a:xfrm rot="5400000">
            <a:off x="-314059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ZoneTexte 4">
            <a:extLst>
              <a:ext uri="{FF2B5EF4-FFF2-40B4-BE49-F238E27FC236}">
                <a16:creationId xmlns:a16="http://schemas.microsoft.com/office/drawing/2014/main" id="{2571CF3E-14DB-70C9-AF6C-5F8DA3861CC3}"/>
              </a:ext>
            </a:extLst>
          </p:cNvPr>
          <p:cNvSpPr txBox="1"/>
          <p:nvPr/>
        </p:nvSpPr>
        <p:spPr>
          <a:xfrm>
            <a:off x="776466" y="157513"/>
            <a:ext cx="6096000" cy="400110"/>
          </a:xfrm>
          <a:prstGeom prst="rect">
            <a:avLst/>
          </a:prstGeom>
          <a:noFill/>
        </p:spPr>
        <p:txBody>
          <a:bodyPr wrap="square">
            <a:spAutoFit/>
          </a:bodyPr>
          <a:lstStyle/>
          <a:p>
            <a:r>
              <a:rPr lang="fr-FR" sz="2000" b="1" dirty="0">
                <a:latin typeface="Poppins (En-têtes)"/>
              </a:rPr>
              <a:t>Groupe ISIA,</a:t>
            </a:r>
            <a:r>
              <a:rPr lang="fr-FR" sz="2000" b="1" dirty="0">
                <a:effectLst/>
                <a:latin typeface="Poppins (En-têtes)"/>
              </a:rPr>
              <a:t> c’est :</a:t>
            </a:r>
            <a:endParaRPr lang="fr-FR" sz="2000" b="1" dirty="0">
              <a:latin typeface="Poppins (En-têtes)"/>
            </a:endParaRPr>
          </a:p>
        </p:txBody>
      </p:sp>
      <p:sp>
        <p:nvSpPr>
          <p:cNvPr id="7" name="ZoneTexte 6">
            <a:extLst>
              <a:ext uri="{FF2B5EF4-FFF2-40B4-BE49-F238E27FC236}">
                <a16:creationId xmlns:a16="http://schemas.microsoft.com/office/drawing/2014/main" id="{0679214C-74C1-024D-29BD-2760ECEFEE78}"/>
              </a:ext>
            </a:extLst>
          </p:cNvPr>
          <p:cNvSpPr txBox="1"/>
          <p:nvPr/>
        </p:nvSpPr>
        <p:spPr>
          <a:xfrm>
            <a:off x="9656852" y="6555108"/>
            <a:ext cx="3464560" cy="430887"/>
          </a:xfrm>
          <a:prstGeom prst="rect">
            <a:avLst/>
          </a:prstGeom>
          <a:noFill/>
        </p:spPr>
        <p:txBody>
          <a:bodyPr wrap="square" rtlCol="0">
            <a:spAutoFit/>
          </a:bodyPr>
          <a:lstStyle/>
          <a:p>
            <a:r>
              <a:rPr lang="fr-FR" sz="1100" dirty="0"/>
              <a:t>Site officiel: </a:t>
            </a:r>
            <a:r>
              <a:rPr lang="fr-FR" sz="1100" dirty="0">
                <a:hlinkClick r:id="rId3"/>
              </a:rPr>
              <a:t>https://groupe-isia.com</a:t>
            </a:r>
            <a:endParaRPr lang="fr-FR" sz="1100" dirty="0"/>
          </a:p>
          <a:p>
            <a:endParaRPr lang="fr-FR" sz="1100" dirty="0"/>
          </a:p>
        </p:txBody>
      </p:sp>
      <p:pic>
        <p:nvPicPr>
          <p:cNvPr id="4098" name="Picture 2" descr="Groupe ISIA | LinkedIn">
            <a:extLst>
              <a:ext uri="{FF2B5EF4-FFF2-40B4-BE49-F238E27FC236}">
                <a16:creationId xmlns:a16="http://schemas.microsoft.com/office/drawing/2014/main" id="{3CE11472-BB87-D68F-A02B-EDDCB88A13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58" t="22657" r="13758" b="22395"/>
          <a:stretch/>
        </p:blipFill>
        <p:spPr bwMode="auto">
          <a:xfrm>
            <a:off x="9160166" y="6493"/>
            <a:ext cx="1277493" cy="910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 coins arrondis 3">
            <a:extLst>
              <a:ext uri="{FF2B5EF4-FFF2-40B4-BE49-F238E27FC236}">
                <a16:creationId xmlns:a16="http://schemas.microsoft.com/office/drawing/2014/main" id="{F687B8CB-0B94-5212-FE91-FC5F126E9A54}"/>
              </a:ext>
            </a:extLst>
          </p:cNvPr>
          <p:cNvSpPr/>
          <p:nvPr/>
        </p:nvSpPr>
        <p:spPr>
          <a:xfrm>
            <a:off x="4617098" y="834178"/>
            <a:ext cx="2957804" cy="125030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Le groupe ISIA est une ESN qui existe depuis plus de 28 ans.</a:t>
            </a:r>
          </a:p>
        </p:txBody>
      </p:sp>
      <p:sp>
        <p:nvSpPr>
          <p:cNvPr id="6" name="Rectangle : coins arrondis 5">
            <a:extLst>
              <a:ext uri="{FF2B5EF4-FFF2-40B4-BE49-F238E27FC236}">
                <a16:creationId xmlns:a16="http://schemas.microsoft.com/office/drawing/2014/main" id="{CCFA52B7-59D9-E291-680F-C9FA2A14B479}"/>
              </a:ext>
            </a:extLst>
          </p:cNvPr>
          <p:cNvSpPr/>
          <p:nvPr/>
        </p:nvSpPr>
        <p:spPr>
          <a:xfrm>
            <a:off x="4617098" y="2818853"/>
            <a:ext cx="2957804" cy="1250302"/>
          </a:xfrm>
          <a:prstGeom prst="roundRect">
            <a:avLst/>
          </a:prstGeom>
          <a:solidFill>
            <a:srgbClr val="7FC2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Le groupe ISIA mets en avant ses valeurs de responsabilité écologique (RSE).</a:t>
            </a:r>
          </a:p>
        </p:txBody>
      </p:sp>
      <p:sp>
        <p:nvSpPr>
          <p:cNvPr id="8" name="Rectangle : coins arrondis 7">
            <a:extLst>
              <a:ext uri="{FF2B5EF4-FFF2-40B4-BE49-F238E27FC236}">
                <a16:creationId xmlns:a16="http://schemas.microsoft.com/office/drawing/2014/main" id="{D543541D-14B5-89A4-AFDF-BEF49B07D016}"/>
              </a:ext>
            </a:extLst>
          </p:cNvPr>
          <p:cNvSpPr/>
          <p:nvPr/>
        </p:nvSpPr>
        <p:spPr>
          <a:xfrm>
            <a:off x="8109274" y="2818853"/>
            <a:ext cx="2957804" cy="125030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Certifications officielles dans le domaine de la RSE </a:t>
            </a:r>
          </a:p>
        </p:txBody>
      </p:sp>
      <p:sp>
        <p:nvSpPr>
          <p:cNvPr id="13" name="Rectangle : coins arrondis 12">
            <a:extLst>
              <a:ext uri="{FF2B5EF4-FFF2-40B4-BE49-F238E27FC236}">
                <a16:creationId xmlns:a16="http://schemas.microsoft.com/office/drawing/2014/main" id="{B559AE3B-26B4-2EAC-A7F3-50638E0CF696}"/>
              </a:ext>
            </a:extLst>
          </p:cNvPr>
          <p:cNvSpPr/>
          <p:nvPr/>
        </p:nvSpPr>
        <p:spPr>
          <a:xfrm>
            <a:off x="1124922" y="2818853"/>
            <a:ext cx="2957804" cy="125030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Comptes rendus des missions déjà effectuées de ISIA</a:t>
            </a:r>
          </a:p>
        </p:txBody>
      </p:sp>
      <p:sp>
        <p:nvSpPr>
          <p:cNvPr id="15" name="Rectangle : coins arrondis 14">
            <a:extLst>
              <a:ext uri="{FF2B5EF4-FFF2-40B4-BE49-F238E27FC236}">
                <a16:creationId xmlns:a16="http://schemas.microsoft.com/office/drawing/2014/main" id="{3AA0C0E0-5B8C-ECE9-E448-1BDB64B6FAAC}"/>
              </a:ext>
            </a:extLst>
          </p:cNvPr>
          <p:cNvSpPr/>
          <p:nvPr/>
        </p:nvSpPr>
        <p:spPr>
          <a:xfrm>
            <a:off x="6630372" y="4857502"/>
            <a:ext cx="2957804" cy="1250302"/>
          </a:xfrm>
          <a:prstGeom prst="roundRect">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Organisme de Formation : « L’Académie »</a:t>
            </a:r>
          </a:p>
        </p:txBody>
      </p:sp>
      <p:sp>
        <p:nvSpPr>
          <p:cNvPr id="17" name="Ellipse 16">
            <a:extLst>
              <a:ext uri="{FF2B5EF4-FFF2-40B4-BE49-F238E27FC236}">
                <a16:creationId xmlns:a16="http://schemas.microsoft.com/office/drawing/2014/main" id="{CA1D2361-7D61-C7D5-76BE-959A2115BB13}"/>
              </a:ext>
            </a:extLst>
          </p:cNvPr>
          <p:cNvSpPr/>
          <p:nvPr/>
        </p:nvSpPr>
        <p:spPr>
          <a:xfrm>
            <a:off x="1026570" y="1012723"/>
            <a:ext cx="806245" cy="796413"/>
          </a:xfrm>
          <a:prstGeom prst="ellipse">
            <a:avLst/>
          </a:prstGeom>
          <a:solidFill>
            <a:srgbClr val="93B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BAB1974B-C35A-064F-3F91-A5F4A317BADE}"/>
              </a:ext>
            </a:extLst>
          </p:cNvPr>
          <p:cNvSpPr/>
          <p:nvPr/>
        </p:nvSpPr>
        <p:spPr>
          <a:xfrm>
            <a:off x="1407119" y="1003382"/>
            <a:ext cx="806245" cy="796413"/>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latin typeface="Poppins" panose="00000500000000000000" pitchFamily="2" charset="0"/>
              <a:cs typeface="Poppins" panose="00000500000000000000" pitchFamily="2" charset="0"/>
            </a:endParaRPr>
          </a:p>
        </p:txBody>
      </p:sp>
      <p:sp>
        <p:nvSpPr>
          <p:cNvPr id="19" name="Ellipse 18">
            <a:extLst>
              <a:ext uri="{FF2B5EF4-FFF2-40B4-BE49-F238E27FC236}">
                <a16:creationId xmlns:a16="http://schemas.microsoft.com/office/drawing/2014/main" id="{884DCE14-A873-FCF5-85EB-A0C0588AB42A}"/>
              </a:ext>
            </a:extLst>
          </p:cNvPr>
          <p:cNvSpPr/>
          <p:nvPr/>
        </p:nvSpPr>
        <p:spPr>
          <a:xfrm>
            <a:off x="1832815" y="1003382"/>
            <a:ext cx="806245" cy="79641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latin typeface="Poppins" panose="00000500000000000000" pitchFamily="2" charset="0"/>
              <a:cs typeface="Poppins" panose="00000500000000000000" pitchFamily="2" charset="0"/>
            </a:endParaRPr>
          </a:p>
        </p:txBody>
      </p:sp>
      <p:sp>
        <p:nvSpPr>
          <p:cNvPr id="20" name="Rectangle : coins arrondis 19">
            <a:extLst>
              <a:ext uri="{FF2B5EF4-FFF2-40B4-BE49-F238E27FC236}">
                <a16:creationId xmlns:a16="http://schemas.microsoft.com/office/drawing/2014/main" id="{E0A0023D-0D11-E30D-1D24-BAFB658C3D16}"/>
              </a:ext>
            </a:extLst>
          </p:cNvPr>
          <p:cNvSpPr/>
          <p:nvPr/>
        </p:nvSpPr>
        <p:spPr>
          <a:xfrm>
            <a:off x="2603824" y="4857502"/>
            <a:ext cx="2957804" cy="1250302"/>
          </a:xfrm>
          <a:prstGeom prst="roundRect">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Blog très riche avec de nombreux contenu publié sous différents formats </a:t>
            </a:r>
          </a:p>
        </p:txBody>
      </p:sp>
      <p:cxnSp>
        <p:nvCxnSpPr>
          <p:cNvPr id="22" name="Connecteur droit 21">
            <a:extLst>
              <a:ext uri="{FF2B5EF4-FFF2-40B4-BE49-F238E27FC236}">
                <a16:creationId xmlns:a16="http://schemas.microsoft.com/office/drawing/2014/main" id="{A4BBF178-1558-3F0E-F2D2-D1A8F5379D96}"/>
              </a:ext>
            </a:extLst>
          </p:cNvPr>
          <p:cNvCxnSpPr>
            <a:stCxn id="4" idx="2"/>
            <a:endCxn id="6" idx="0"/>
          </p:cNvCxnSpPr>
          <p:nvPr/>
        </p:nvCxnSpPr>
        <p:spPr>
          <a:xfrm>
            <a:off x="6096000" y="2084480"/>
            <a:ext cx="0" cy="734373"/>
          </a:xfrm>
          <a:prstGeom prst="line">
            <a:avLst/>
          </a:prstGeom>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99B14181-137A-9DB1-5EEF-CD6E75F43A5E}"/>
              </a:ext>
            </a:extLst>
          </p:cNvPr>
          <p:cNvCxnSpPr>
            <a:stCxn id="13" idx="3"/>
            <a:endCxn id="6" idx="1"/>
          </p:cNvCxnSpPr>
          <p:nvPr/>
        </p:nvCxnSpPr>
        <p:spPr>
          <a:xfrm>
            <a:off x="4082726" y="3444004"/>
            <a:ext cx="534372" cy="0"/>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9FF074F3-C2DF-6753-BDFA-93087F0CDE56}"/>
              </a:ext>
            </a:extLst>
          </p:cNvPr>
          <p:cNvCxnSpPr>
            <a:stCxn id="8" idx="1"/>
            <a:endCxn id="6" idx="3"/>
          </p:cNvCxnSpPr>
          <p:nvPr/>
        </p:nvCxnSpPr>
        <p:spPr>
          <a:xfrm flipH="1">
            <a:off x="7574902" y="3444004"/>
            <a:ext cx="534372" cy="0"/>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7ACB219F-220E-66F6-D965-9E76D6F9F397}"/>
              </a:ext>
            </a:extLst>
          </p:cNvPr>
          <p:cNvCxnSpPr>
            <a:stCxn id="20" idx="3"/>
            <a:endCxn id="15" idx="1"/>
          </p:cNvCxnSpPr>
          <p:nvPr/>
        </p:nvCxnSpPr>
        <p:spPr>
          <a:xfrm>
            <a:off x="5561628" y="5482653"/>
            <a:ext cx="10687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4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pic>
        <p:nvPicPr>
          <p:cNvPr id="2" name="Picture 2" descr="Evode - Logiciels sur mesure | Lorgues">
            <a:extLst>
              <a:ext uri="{FF2B5EF4-FFF2-40B4-BE49-F238E27FC236}">
                <a16:creationId xmlns:a16="http://schemas.microsoft.com/office/drawing/2014/main" id="{2EDE0E8E-D543-BB75-EAB4-B8974ADB2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 t="18819" r="-2551" b="28462"/>
          <a:stretch/>
        </p:blipFill>
        <p:spPr bwMode="auto">
          <a:xfrm>
            <a:off x="994151" y="400546"/>
            <a:ext cx="1980894" cy="10255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habits, personne, femme&#10;&#10;Description générée automatiquement">
            <a:extLst>
              <a:ext uri="{FF2B5EF4-FFF2-40B4-BE49-F238E27FC236}">
                <a16:creationId xmlns:a16="http://schemas.microsoft.com/office/drawing/2014/main" id="{8F003D55-91AB-EC62-6305-3011BCB6D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831" y="400546"/>
            <a:ext cx="5149360" cy="2474259"/>
          </a:xfrm>
          <a:prstGeom prst="rect">
            <a:avLst/>
          </a:prstGeom>
        </p:spPr>
      </p:pic>
      <p:pic>
        <p:nvPicPr>
          <p:cNvPr id="8" name="Image 7">
            <a:extLst>
              <a:ext uri="{FF2B5EF4-FFF2-40B4-BE49-F238E27FC236}">
                <a16:creationId xmlns:a16="http://schemas.microsoft.com/office/drawing/2014/main" id="{CCA5207F-5D28-BEC4-5285-DE67AFCC6803}"/>
              </a:ext>
            </a:extLst>
          </p:cNvPr>
          <p:cNvPicPr>
            <a:picLocks noChangeAspect="1"/>
          </p:cNvPicPr>
          <p:nvPr/>
        </p:nvPicPr>
        <p:blipFill rotWithShape="1">
          <a:blip r:embed="rId5"/>
          <a:srcRect l="6316" t="8697" r="4287"/>
          <a:stretch/>
        </p:blipFill>
        <p:spPr>
          <a:xfrm>
            <a:off x="6229321" y="4080016"/>
            <a:ext cx="5149360" cy="2482148"/>
          </a:xfrm>
          <a:prstGeom prst="rect">
            <a:avLst/>
          </a:prstGeom>
        </p:spPr>
      </p:pic>
      <p:pic>
        <p:nvPicPr>
          <p:cNvPr id="10" name="Image 9">
            <a:extLst>
              <a:ext uri="{FF2B5EF4-FFF2-40B4-BE49-F238E27FC236}">
                <a16:creationId xmlns:a16="http://schemas.microsoft.com/office/drawing/2014/main" id="{1CFB6636-E985-F3F3-24CA-B6400F251CD3}"/>
              </a:ext>
            </a:extLst>
          </p:cNvPr>
          <p:cNvPicPr>
            <a:picLocks noChangeAspect="1"/>
          </p:cNvPicPr>
          <p:nvPr/>
        </p:nvPicPr>
        <p:blipFill>
          <a:blip r:embed="rId6"/>
          <a:stretch>
            <a:fillRect/>
          </a:stretch>
        </p:blipFill>
        <p:spPr>
          <a:xfrm>
            <a:off x="4817611" y="3158354"/>
            <a:ext cx="3021699" cy="824842"/>
          </a:xfrm>
          <a:prstGeom prst="rect">
            <a:avLst/>
          </a:prstGeom>
        </p:spPr>
      </p:pic>
      <p:pic>
        <p:nvPicPr>
          <p:cNvPr id="12" name="Image 11">
            <a:extLst>
              <a:ext uri="{FF2B5EF4-FFF2-40B4-BE49-F238E27FC236}">
                <a16:creationId xmlns:a16="http://schemas.microsoft.com/office/drawing/2014/main" id="{537BFD56-4EB5-A8A9-F5D2-8B66448513E0}"/>
              </a:ext>
            </a:extLst>
          </p:cNvPr>
          <p:cNvPicPr>
            <a:picLocks noChangeAspect="1"/>
          </p:cNvPicPr>
          <p:nvPr/>
        </p:nvPicPr>
        <p:blipFill>
          <a:blip r:embed="rId7"/>
          <a:stretch>
            <a:fillRect/>
          </a:stretch>
        </p:blipFill>
        <p:spPr>
          <a:xfrm>
            <a:off x="1190686" y="1950067"/>
            <a:ext cx="2748045" cy="3682813"/>
          </a:xfrm>
          <a:prstGeom prst="rect">
            <a:avLst/>
          </a:prstGeom>
        </p:spPr>
      </p:pic>
      <p:sp>
        <p:nvSpPr>
          <p:cNvPr id="13" name="Ellipse 12">
            <a:extLst>
              <a:ext uri="{FF2B5EF4-FFF2-40B4-BE49-F238E27FC236}">
                <a16:creationId xmlns:a16="http://schemas.microsoft.com/office/drawing/2014/main" id="{62947103-9566-7FE2-901D-92115B4DCB2E}"/>
              </a:ext>
            </a:extLst>
          </p:cNvPr>
          <p:cNvSpPr/>
          <p:nvPr/>
        </p:nvSpPr>
        <p:spPr>
          <a:xfrm>
            <a:off x="9291631" y="1367870"/>
            <a:ext cx="867747" cy="838505"/>
          </a:xfrm>
          <a:prstGeom prst="ellipse">
            <a:avLst/>
          </a:prstGeom>
          <a:solidFill>
            <a:srgbClr val="254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9592177" y="1851949"/>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9907820" y="1367869"/>
            <a:ext cx="867747" cy="838505"/>
          </a:xfrm>
          <a:prstGeom prst="ellipse">
            <a:avLst/>
          </a:prstGeom>
          <a:solidFill>
            <a:srgbClr val="95C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5B35CEC-CAB9-7E77-70F3-20521EB42872}"/>
              </a:ext>
            </a:extLst>
          </p:cNvPr>
          <p:cNvSpPr txBox="1"/>
          <p:nvPr/>
        </p:nvSpPr>
        <p:spPr>
          <a:xfrm>
            <a:off x="9677400" y="6562164"/>
            <a:ext cx="3464560" cy="276999"/>
          </a:xfrm>
          <a:prstGeom prst="rect">
            <a:avLst/>
          </a:prstGeom>
          <a:noFill/>
        </p:spPr>
        <p:txBody>
          <a:bodyPr wrap="square" rtlCol="0">
            <a:spAutoFit/>
          </a:bodyPr>
          <a:lstStyle/>
          <a:p>
            <a:r>
              <a:rPr lang="fr-FR" sz="1200" dirty="0"/>
              <a:t>Site officiel: </a:t>
            </a:r>
            <a:r>
              <a:rPr lang="fr-FR" sz="1200" b="0" i="0" dirty="0">
                <a:effectLst/>
                <a:hlinkClick r:id="rId8"/>
              </a:rPr>
              <a:t>https://www.evode.fr</a:t>
            </a:r>
            <a:endParaRPr lang="fr-FR" sz="1200" dirty="0"/>
          </a:p>
        </p:txBody>
      </p:sp>
      <p:pic>
        <p:nvPicPr>
          <p:cNvPr id="5" name="Picture 2" descr="Evode - Logiciels sur mesure | Lorgues">
            <a:extLst>
              <a:ext uri="{FF2B5EF4-FFF2-40B4-BE49-F238E27FC236}">
                <a16:creationId xmlns:a16="http://schemas.microsoft.com/office/drawing/2014/main" id="{FB2CA52F-A1B4-3E54-1A64-23ACD3CC5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 t="18819" r="-2551" b="28462"/>
          <a:stretch/>
        </p:blipFill>
        <p:spPr bwMode="auto">
          <a:xfrm>
            <a:off x="8961120" y="108772"/>
            <a:ext cx="1432560" cy="74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vode - Logiciels sur mesure | Lorgues">
            <a:extLst>
              <a:ext uri="{FF2B5EF4-FFF2-40B4-BE49-F238E27FC236}">
                <a16:creationId xmlns:a16="http://schemas.microsoft.com/office/drawing/2014/main" id="{2EDE0E8E-D543-BB75-EAB4-B8974ADB2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2" t="18819" r="-2551" b="28462"/>
          <a:stretch/>
        </p:blipFill>
        <p:spPr bwMode="auto">
          <a:xfrm>
            <a:off x="8961120" y="108772"/>
            <a:ext cx="1432560" cy="74168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6" name="ZoneTexte 5">
            <a:extLst>
              <a:ext uri="{FF2B5EF4-FFF2-40B4-BE49-F238E27FC236}">
                <a16:creationId xmlns:a16="http://schemas.microsoft.com/office/drawing/2014/main" id="{5EED058A-546B-F031-278D-4C0FEE63FC58}"/>
              </a:ext>
            </a:extLst>
          </p:cNvPr>
          <p:cNvSpPr txBox="1"/>
          <p:nvPr/>
        </p:nvSpPr>
        <p:spPr>
          <a:xfrm>
            <a:off x="719491" y="295836"/>
            <a:ext cx="6096000" cy="400110"/>
          </a:xfrm>
          <a:prstGeom prst="rect">
            <a:avLst/>
          </a:prstGeom>
          <a:noFill/>
        </p:spPr>
        <p:txBody>
          <a:bodyPr wrap="square">
            <a:spAutoFit/>
          </a:bodyPr>
          <a:lstStyle/>
          <a:p>
            <a:r>
              <a:rPr lang="fr-FR" sz="2000" b="1" dirty="0" err="1">
                <a:effectLst/>
                <a:latin typeface="Poppins (En-têtes)"/>
              </a:rPr>
              <a:t>Evode</a:t>
            </a:r>
            <a:r>
              <a:rPr lang="fr-FR" sz="2000" b="1" dirty="0">
                <a:effectLst/>
                <a:latin typeface="Poppins (En-têtes)"/>
              </a:rPr>
              <a:t>, c’est :</a:t>
            </a:r>
            <a:endParaRPr lang="fr-FR" sz="2000" dirty="0"/>
          </a:p>
        </p:txBody>
      </p:sp>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Ellipse 4">
            <a:extLst>
              <a:ext uri="{FF2B5EF4-FFF2-40B4-BE49-F238E27FC236}">
                <a16:creationId xmlns:a16="http://schemas.microsoft.com/office/drawing/2014/main" id="{7089A6FF-55EE-AD91-179B-276E60921A09}"/>
              </a:ext>
            </a:extLst>
          </p:cNvPr>
          <p:cNvSpPr/>
          <p:nvPr/>
        </p:nvSpPr>
        <p:spPr>
          <a:xfrm>
            <a:off x="4916260" y="786504"/>
            <a:ext cx="2399071" cy="1435510"/>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Une ESN située dans le Var et crée en 2011</a:t>
            </a:r>
          </a:p>
        </p:txBody>
      </p:sp>
      <p:sp>
        <p:nvSpPr>
          <p:cNvPr id="16" name="Ellipse 15">
            <a:extLst>
              <a:ext uri="{FF2B5EF4-FFF2-40B4-BE49-F238E27FC236}">
                <a16:creationId xmlns:a16="http://schemas.microsoft.com/office/drawing/2014/main" id="{820F8E04-AA78-89D9-EABC-494A0CE2A9A4}"/>
              </a:ext>
            </a:extLst>
          </p:cNvPr>
          <p:cNvSpPr/>
          <p:nvPr/>
        </p:nvSpPr>
        <p:spPr>
          <a:xfrm>
            <a:off x="1247327" y="2861187"/>
            <a:ext cx="2812027" cy="1907458"/>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Une image eco-friendly avec le vert dominant son identité visuelle</a:t>
            </a:r>
          </a:p>
        </p:txBody>
      </p:sp>
      <p:sp>
        <p:nvSpPr>
          <p:cNvPr id="17" name="Ellipse 16">
            <a:extLst>
              <a:ext uri="{FF2B5EF4-FFF2-40B4-BE49-F238E27FC236}">
                <a16:creationId xmlns:a16="http://schemas.microsoft.com/office/drawing/2014/main" id="{1623AB23-F9A2-C677-120F-531245701B60}"/>
              </a:ext>
            </a:extLst>
          </p:cNvPr>
          <p:cNvSpPr/>
          <p:nvPr/>
        </p:nvSpPr>
        <p:spPr>
          <a:xfrm>
            <a:off x="4709782" y="2861187"/>
            <a:ext cx="2812027" cy="1907458"/>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Une marque qui se base plus sur une image de confiance que  professionnelle</a:t>
            </a:r>
          </a:p>
        </p:txBody>
      </p:sp>
      <p:sp>
        <p:nvSpPr>
          <p:cNvPr id="18" name="Ellipse 17">
            <a:extLst>
              <a:ext uri="{FF2B5EF4-FFF2-40B4-BE49-F238E27FC236}">
                <a16:creationId xmlns:a16="http://schemas.microsoft.com/office/drawing/2014/main" id="{61D5953D-E5EE-6A82-AC3D-AFF0D4BD4E99}"/>
              </a:ext>
            </a:extLst>
          </p:cNvPr>
          <p:cNvSpPr/>
          <p:nvPr/>
        </p:nvSpPr>
        <p:spPr>
          <a:xfrm>
            <a:off x="8172237" y="2861187"/>
            <a:ext cx="2812027" cy="1907458"/>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Communique sur sa méthode de travail mais pas sur ses expertises</a:t>
            </a:r>
          </a:p>
        </p:txBody>
      </p:sp>
      <p:sp>
        <p:nvSpPr>
          <p:cNvPr id="19" name="Ellipse 18">
            <a:extLst>
              <a:ext uri="{FF2B5EF4-FFF2-40B4-BE49-F238E27FC236}">
                <a16:creationId xmlns:a16="http://schemas.microsoft.com/office/drawing/2014/main" id="{B1D29665-E1A3-1E9C-00A5-53D1DA47423D}"/>
              </a:ext>
            </a:extLst>
          </p:cNvPr>
          <p:cNvSpPr/>
          <p:nvPr/>
        </p:nvSpPr>
        <p:spPr>
          <a:xfrm>
            <a:off x="4689986" y="5132439"/>
            <a:ext cx="2812027" cy="1617559"/>
          </a:xfrm>
          <a:prstGeom prst="ellipse">
            <a:avLst/>
          </a:prstGeom>
          <a:solidFill>
            <a:srgbClr val="93B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Appartenance à de nombreuses associations et groupes écologiques </a:t>
            </a:r>
          </a:p>
        </p:txBody>
      </p:sp>
      <p:cxnSp>
        <p:nvCxnSpPr>
          <p:cNvPr id="21" name="Connecteur droit 20">
            <a:extLst>
              <a:ext uri="{FF2B5EF4-FFF2-40B4-BE49-F238E27FC236}">
                <a16:creationId xmlns:a16="http://schemas.microsoft.com/office/drawing/2014/main" id="{1B570787-D6B7-B723-2C5F-D5A97C1EF671}"/>
              </a:ext>
            </a:extLst>
          </p:cNvPr>
          <p:cNvCxnSpPr>
            <a:stCxn id="5" idx="2"/>
            <a:endCxn id="16" idx="0"/>
          </p:cNvCxnSpPr>
          <p:nvPr/>
        </p:nvCxnSpPr>
        <p:spPr>
          <a:xfrm flipH="1">
            <a:off x="2653341" y="1504259"/>
            <a:ext cx="2262919" cy="1356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DE68467-67D5-8744-B986-B6D4FBCFD8CF}"/>
              </a:ext>
            </a:extLst>
          </p:cNvPr>
          <p:cNvCxnSpPr>
            <a:stCxn id="5" idx="4"/>
            <a:endCxn id="17" idx="0"/>
          </p:cNvCxnSpPr>
          <p:nvPr/>
        </p:nvCxnSpPr>
        <p:spPr>
          <a:xfrm>
            <a:off x="6115796" y="2222014"/>
            <a:ext cx="0" cy="639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E5913E3-B4B8-D121-42A3-5AC8310F2718}"/>
              </a:ext>
            </a:extLst>
          </p:cNvPr>
          <p:cNvCxnSpPr>
            <a:stCxn id="5" idx="6"/>
            <a:endCxn id="18" idx="0"/>
          </p:cNvCxnSpPr>
          <p:nvPr/>
        </p:nvCxnSpPr>
        <p:spPr>
          <a:xfrm>
            <a:off x="7315331" y="1504259"/>
            <a:ext cx="2262920" cy="1356928"/>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C5B7939A-9FF0-B9B1-D29E-A9AFA5963E82}"/>
              </a:ext>
            </a:extLst>
          </p:cNvPr>
          <p:cNvSpPr txBox="1"/>
          <p:nvPr/>
        </p:nvSpPr>
        <p:spPr>
          <a:xfrm>
            <a:off x="9677400" y="6562164"/>
            <a:ext cx="3464560" cy="276999"/>
          </a:xfrm>
          <a:prstGeom prst="rect">
            <a:avLst/>
          </a:prstGeom>
          <a:noFill/>
        </p:spPr>
        <p:txBody>
          <a:bodyPr wrap="square" rtlCol="0">
            <a:spAutoFit/>
          </a:bodyPr>
          <a:lstStyle/>
          <a:p>
            <a:r>
              <a:rPr lang="fr-FR" sz="1200" dirty="0"/>
              <a:t>Site officiel: </a:t>
            </a:r>
            <a:r>
              <a:rPr lang="fr-FR" sz="1200" b="0" i="0" dirty="0">
                <a:effectLst/>
                <a:hlinkClick r:id="rId4"/>
              </a:rPr>
              <a:t>https://www.evode.fr</a:t>
            </a:r>
            <a:endParaRPr lang="fr-FR" sz="1200" dirty="0"/>
          </a:p>
        </p:txBody>
      </p:sp>
      <p:sp>
        <p:nvSpPr>
          <p:cNvPr id="9" name="Ellipse 8">
            <a:extLst>
              <a:ext uri="{FF2B5EF4-FFF2-40B4-BE49-F238E27FC236}">
                <a16:creationId xmlns:a16="http://schemas.microsoft.com/office/drawing/2014/main" id="{3B65A44D-BCCF-54C0-55E1-48960C0630D5}"/>
              </a:ext>
            </a:extLst>
          </p:cNvPr>
          <p:cNvSpPr/>
          <p:nvPr/>
        </p:nvSpPr>
        <p:spPr>
          <a:xfrm>
            <a:off x="1362560" y="1002512"/>
            <a:ext cx="867747" cy="838505"/>
          </a:xfrm>
          <a:prstGeom prst="ellipse">
            <a:avLst/>
          </a:prstGeom>
          <a:solidFill>
            <a:srgbClr val="254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CCB1D51-B4E6-6B0D-1CD4-A55A2DA0509F}"/>
              </a:ext>
            </a:extLst>
          </p:cNvPr>
          <p:cNvSpPr/>
          <p:nvPr/>
        </p:nvSpPr>
        <p:spPr>
          <a:xfrm>
            <a:off x="1663106" y="1486591"/>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3064044-4661-B6F0-C636-F0DC3AB915B0}"/>
              </a:ext>
            </a:extLst>
          </p:cNvPr>
          <p:cNvSpPr/>
          <p:nvPr/>
        </p:nvSpPr>
        <p:spPr>
          <a:xfrm>
            <a:off x="1978749" y="1002511"/>
            <a:ext cx="867747" cy="838505"/>
          </a:xfrm>
          <a:prstGeom prst="ellipse">
            <a:avLst/>
          </a:prstGeom>
          <a:solidFill>
            <a:srgbClr val="95C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184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C1363F2-95F6-DD4D-20F9-54B3E15D7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09A57D7D-28DA-5759-AADF-4D8B5C0377AC}"/>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7" name="ZoneTexte 6">
            <a:extLst>
              <a:ext uri="{FF2B5EF4-FFF2-40B4-BE49-F238E27FC236}">
                <a16:creationId xmlns:a16="http://schemas.microsoft.com/office/drawing/2014/main" id="{DD5B28A3-C3A8-D846-4475-DAF4CC0925B2}"/>
              </a:ext>
            </a:extLst>
          </p:cNvPr>
          <p:cNvSpPr txBox="1"/>
          <p:nvPr/>
        </p:nvSpPr>
        <p:spPr>
          <a:xfrm>
            <a:off x="9677400" y="6562164"/>
            <a:ext cx="3464560" cy="276999"/>
          </a:xfrm>
          <a:prstGeom prst="rect">
            <a:avLst/>
          </a:prstGeom>
          <a:noFill/>
        </p:spPr>
        <p:txBody>
          <a:bodyPr wrap="square" rtlCol="0">
            <a:spAutoFit/>
          </a:bodyPr>
          <a:lstStyle/>
          <a:p>
            <a:r>
              <a:rPr lang="fr-FR" sz="1200" dirty="0"/>
              <a:t>Site officiel: </a:t>
            </a:r>
            <a:r>
              <a:rPr lang="fr-FR" sz="1200" b="0" i="0" dirty="0">
                <a:effectLst/>
                <a:hlinkClick r:id="rId3"/>
              </a:rPr>
              <a:t>https://www.evode.fr</a:t>
            </a:r>
            <a:endParaRPr lang="fr-FR" sz="1200" dirty="0"/>
          </a:p>
        </p:txBody>
      </p:sp>
      <p:pic>
        <p:nvPicPr>
          <p:cNvPr id="1026" name="Picture 2" descr="Evode - Logiciels sur mesure | Lorgues">
            <a:extLst>
              <a:ext uri="{FF2B5EF4-FFF2-40B4-BE49-F238E27FC236}">
                <a16:creationId xmlns:a16="http://schemas.microsoft.com/office/drawing/2014/main" id="{8BD31159-A69E-B113-6A16-EA5C7C8DD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2" t="18819" r="-2551" b="28462"/>
          <a:stretch/>
        </p:blipFill>
        <p:spPr bwMode="auto">
          <a:xfrm>
            <a:off x="8961120" y="108772"/>
            <a:ext cx="1432560" cy="74168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A2F6C96-43EE-3D51-21EA-3D91974F7885}"/>
              </a:ext>
            </a:extLst>
          </p:cNvPr>
          <p:cNvSpPr txBox="1"/>
          <p:nvPr/>
        </p:nvSpPr>
        <p:spPr>
          <a:xfrm>
            <a:off x="1992179" y="1563980"/>
            <a:ext cx="2103049" cy="830997"/>
          </a:xfrm>
          <a:prstGeom prst="rect">
            <a:avLst/>
          </a:prstGeom>
          <a:noFill/>
        </p:spPr>
        <p:txBody>
          <a:bodyPr wrap="square" rtlCol="0">
            <a:spAutoFit/>
          </a:bodyPr>
          <a:lstStyle/>
          <a:p>
            <a:pPr algn="ctr"/>
            <a:r>
              <a:rPr lang="fr-FR" sz="1600" dirty="0">
                <a:solidFill>
                  <a:srgbClr val="000000"/>
                </a:solidFill>
                <a:latin typeface="Poppins (corps)"/>
              </a:rPr>
              <a:t>La certification qualité « </a:t>
            </a:r>
            <a:r>
              <a:rPr lang="fr-FR" sz="1600" b="1" dirty="0" err="1">
                <a:solidFill>
                  <a:srgbClr val="000000"/>
                </a:solidFill>
                <a:latin typeface="Poppins (corps)"/>
              </a:rPr>
              <a:t>Qualiopi</a:t>
            </a:r>
            <a:r>
              <a:rPr lang="fr-FR" sz="1600" dirty="0">
                <a:solidFill>
                  <a:srgbClr val="000000"/>
                </a:solidFill>
                <a:latin typeface="Poppins (corps)"/>
              </a:rPr>
              <a:t> »</a:t>
            </a:r>
          </a:p>
        </p:txBody>
      </p:sp>
      <p:pic>
        <p:nvPicPr>
          <p:cNvPr id="15" name="Image 14">
            <a:extLst>
              <a:ext uri="{FF2B5EF4-FFF2-40B4-BE49-F238E27FC236}">
                <a16:creationId xmlns:a16="http://schemas.microsoft.com/office/drawing/2014/main" id="{7D957605-A0CB-42CF-4A14-91465A489F30}"/>
              </a:ext>
            </a:extLst>
          </p:cNvPr>
          <p:cNvPicPr>
            <a:picLocks noChangeAspect="1"/>
          </p:cNvPicPr>
          <p:nvPr/>
        </p:nvPicPr>
        <p:blipFill rotWithShape="1">
          <a:blip r:embed="rId5"/>
          <a:srcRect l="-243" t="5357" b="9787"/>
          <a:stretch/>
        </p:blipFill>
        <p:spPr>
          <a:xfrm>
            <a:off x="603403" y="2405914"/>
            <a:ext cx="11577092" cy="1897691"/>
          </a:xfrm>
          <a:prstGeom prst="rect">
            <a:avLst/>
          </a:prstGeom>
        </p:spPr>
      </p:pic>
      <p:sp>
        <p:nvSpPr>
          <p:cNvPr id="16" name="ZoneTexte 15">
            <a:extLst>
              <a:ext uri="{FF2B5EF4-FFF2-40B4-BE49-F238E27FC236}">
                <a16:creationId xmlns:a16="http://schemas.microsoft.com/office/drawing/2014/main" id="{49854B07-7746-73D6-AD89-4432FB991631}"/>
              </a:ext>
            </a:extLst>
          </p:cNvPr>
          <p:cNvSpPr txBox="1"/>
          <p:nvPr/>
        </p:nvSpPr>
        <p:spPr>
          <a:xfrm>
            <a:off x="789897" y="203830"/>
            <a:ext cx="7366974" cy="646331"/>
          </a:xfrm>
          <a:prstGeom prst="rect">
            <a:avLst/>
          </a:prstGeom>
          <a:noFill/>
        </p:spPr>
        <p:txBody>
          <a:bodyPr wrap="square" rtlCol="0">
            <a:spAutoFit/>
          </a:bodyPr>
          <a:lstStyle/>
          <a:p>
            <a:r>
              <a:rPr lang="fr-FR" b="1" i="1" dirty="0" err="1"/>
              <a:t>Evode</a:t>
            </a:r>
            <a:r>
              <a:rPr lang="fr-FR" b="1" i="1" dirty="0"/>
              <a:t> est certifié par différents organismes et fais partis </a:t>
            </a:r>
          </a:p>
          <a:p>
            <a:r>
              <a:rPr lang="fr-FR" b="1" i="1" dirty="0"/>
              <a:t>de différents groupes dont : </a:t>
            </a:r>
          </a:p>
        </p:txBody>
      </p:sp>
      <p:sp>
        <p:nvSpPr>
          <p:cNvPr id="21" name="ZoneTexte 20">
            <a:extLst>
              <a:ext uri="{FF2B5EF4-FFF2-40B4-BE49-F238E27FC236}">
                <a16:creationId xmlns:a16="http://schemas.microsoft.com/office/drawing/2014/main" id="{26D8C1ED-1B25-AC02-2ABA-53C9E1B940D8}"/>
              </a:ext>
            </a:extLst>
          </p:cNvPr>
          <p:cNvSpPr txBox="1"/>
          <p:nvPr/>
        </p:nvSpPr>
        <p:spPr>
          <a:xfrm>
            <a:off x="789898" y="4202145"/>
            <a:ext cx="1621608" cy="1261884"/>
          </a:xfrm>
          <a:prstGeom prst="rect">
            <a:avLst/>
          </a:prstGeom>
          <a:noFill/>
        </p:spPr>
        <p:txBody>
          <a:bodyPr wrap="square" rtlCol="0">
            <a:spAutoFit/>
          </a:bodyPr>
          <a:lstStyle/>
          <a:p>
            <a:pPr algn="ctr"/>
            <a:r>
              <a:rPr lang="fr-FR" sz="1600" b="0" i="0" dirty="0">
                <a:solidFill>
                  <a:srgbClr val="000000"/>
                </a:solidFill>
                <a:effectLst/>
                <a:latin typeface="Poppins (corps)"/>
              </a:rPr>
              <a:t>Le label Numérique Responsable de niveau 1</a:t>
            </a:r>
          </a:p>
          <a:p>
            <a:pPr algn="ctr"/>
            <a:endParaRPr lang="fr-FR" sz="1200" dirty="0">
              <a:latin typeface="Poppins (corps)"/>
            </a:endParaRPr>
          </a:p>
        </p:txBody>
      </p:sp>
      <p:sp>
        <p:nvSpPr>
          <p:cNvPr id="22" name="ZoneTexte 21">
            <a:extLst>
              <a:ext uri="{FF2B5EF4-FFF2-40B4-BE49-F238E27FC236}">
                <a16:creationId xmlns:a16="http://schemas.microsoft.com/office/drawing/2014/main" id="{AA92EA6A-B8AC-6CEF-EDAF-B030C2B524F4}"/>
              </a:ext>
            </a:extLst>
          </p:cNvPr>
          <p:cNvSpPr txBox="1"/>
          <p:nvPr/>
        </p:nvSpPr>
        <p:spPr>
          <a:xfrm>
            <a:off x="3687183" y="4386444"/>
            <a:ext cx="2196353" cy="2092881"/>
          </a:xfrm>
          <a:prstGeom prst="rect">
            <a:avLst/>
          </a:prstGeom>
          <a:noFill/>
        </p:spPr>
        <p:txBody>
          <a:bodyPr wrap="square" rtlCol="0">
            <a:spAutoFit/>
          </a:bodyPr>
          <a:lstStyle/>
          <a:p>
            <a:pPr algn="ctr"/>
            <a:r>
              <a:rPr lang="fr-FR" sz="1600" dirty="0">
                <a:latin typeface="Poppins (corps)"/>
              </a:rPr>
              <a:t>- Le S</a:t>
            </a:r>
            <a:r>
              <a:rPr lang="fr-FR" sz="1600" b="0" i="0" dirty="0">
                <a:effectLst/>
                <a:latin typeface="Poppins (corps)"/>
              </a:rPr>
              <a:t>yndicat et l’organisation professionnelle de l’écosystème numérique en France: « </a:t>
            </a:r>
            <a:r>
              <a:rPr lang="fr-FR" sz="1600" b="1" i="0" dirty="0" err="1">
                <a:effectLst/>
                <a:latin typeface="Poppins (corps)"/>
              </a:rPr>
              <a:t>Numeum</a:t>
            </a:r>
            <a:r>
              <a:rPr lang="fr-FR" sz="1600" b="0" i="0" dirty="0">
                <a:effectLst/>
                <a:latin typeface="Poppins (corps)"/>
              </a:rPr>
              <a:t> »</a:t>
            </a:r>
          </a:p>
          <a:p>
            <a:pPr algn="ctr"/>
            <a:endParaRPr lang="fr-FR" dirty="0"/>
          </a:p>
        </p:txBody>
      </p:sp>
      <p:sp>
        <p:nvSpPr>
          <p:cNvPr id="23" name="ZoneTexte 22">
            <a:extLst>
              <a:ext uri="{FF2B5EF4-FFF2-40B4-BE49-F238E27FC236}">
                <a16:creationId xmlns:a16="http://schemas.microsoft.com/office/drawing/2014/main" id="{3FFCD877-962A-B195-26F7-0EC53A458297}"/>
              </a:ext>
            </a:extLst>
          </p:cNvPr>
          <p:cNvSpPr txBox="1"/>
          <p:nvPr/>
        </p:nvSpPr>
        <p:spPr>
          <a:xfrm>
            <a:off x="5244771" y="1385453"/>
            <a:ext cx="2196353" cy="1354217"/>
          </a:xfrm>
          <a:prstGeom prst="rect">
            <a:avLst/>
          </a:prstGeom>
          <a:noFill/>
        </p:spPr>
        <p:txBody>
          <a:bodyPr wrap="square" rtlCol="0">
            <a:spAutoFit/>
          </a:bodyPr>
          <a:lstStyle/>
          <a:p>
            <a:pPr algn="ctr"/>
            <a:r>
              <a:rPr lang="fr-FR" sz="1600" dirty="0">
                <a:latin typeface="Poppins (corps)"/>
              </a:rPr>
              <a:t>- «</a:t>
            </a:r>
            <a:r>
              <a:rPr lang="fr-FR" sz="1600" b="1" dirty="0">
                <a:latin typeface="Poppins (corps)"/>
              </a:rPr>
              <a:t> La French Tech </a:t>
            </a:r>
            <a:r>
              <a:rPr lang="fr-FR" sz="1600" dirty="0">
                <a:latin typeface="Poppins (corps)"/>
              </a:rPr>
              <a:t>», un mouvement de start up</a:t>
            </a:r>
          </a:p>
          <a:p>
            <a:pPr algn="ctr"/>
            <a:endParaRPr lang="fr-FR" dirty="0"/>
          </a:p>
        </p:txBody>
      </p:sp>
      <p:sp>
        <p:nvSpPr>
          <p:cNvPr id="24" name="ZoneTexte 23">
            <a:extLst>
              <a:ext uri="{FF2B5EF4-FFF2-40B4-BE49-F238E27FC236}">
                <a16:creationId xmlns:a16="http://schemas.microsoft.com/office/drawing/2014/main" id="{DCBF5348-B01D-DC6F-907F-FF19239C0BC6}"/>
              </a:ext>
            </a:extLst>
          </p:cNvPr>
          <p:cNvSpPr txBox="1"/>
          <p:nvPr/>
        </p:nvSpPr>
        <p:spPr>
          <a:xfrm>
            <a:off x="6993195" y="4202145"/>
            <a:ext cx="2152768" cy="1107996"/>
          </a:xfrm>
          <a:prstGeom prst="rect">
            <a:avLst/>
          </a:prstGeom>
          <a:noFill/>
        </p:spPr>
        <p:txBody>
          <a:bodyPr wrap="square" rtlCol="0">
            <a:spAutoFit/>
          </a:bodyPr>
          <a:lstStyle/>
          <a:p>
            <a:pPr algn="ctr"/>
            <a:r>
              <a:rPr lang="fr-FR" sz="1600" dirty="0">
                <a:latin typeface="Poppins (corps)"/>
              </a:rPr>
              <a:t>- L’initiative gouvernementale « </a:t>
            </a:r>
            <a:r>
              <a:rPr lang="fr-FR" sz="1600" b="1" dirty="0" err="1">
                <a:latin typeface="Poppins (corps)"/>
              </a:rPr>
              <a:t>FranceNum</a:t>
            </a:r>
            <a:r>
              <a:rPr lang="fr-FR" sz="1600" dirty="0">
                <a:latin typeface="Poppins (corps)"/>
              </a:rPr>
              <a:t> »</a:t>
            </a:r>
          </a:p>
          <a:p>
            <a:pPr algn="ctr"/>
            <a:endParaRPr lang="fr-FR" dirty="0"/>
          </a:p>
        </p:txBody>
      </p:sp>
      <p:sp>
        <p:nvSpPr>
          <p:cNvPr id="25" name="ZoneTexte 24">
            <a:extLst>
              <a:ext uri="{FF2B5EF4-FFF2-40B4-BE49-F238E27FC236}">
                <a16:creationId xmlns:a16="http://schemas.microsoft.com/office/drawing/2014/main" id="{A885F8CD-8229-4997-6826-F4AF506E795F}"/>
              </a:ext>
            </a:extLst>
          </p:cNvPr>
          <p:cNvSpPr txBox="1"/>
          <p:nvPr/>
        </p:nvSpPr>
        <p:spPr>
          <a:xfrm>
            <a:off x="8590667" y="1369706"/>
            <a:ext cx="2152768" cy="1846659"/>
          </a:xfrm>
          <a:prstGeom prst="rect">
            <a:avLst/>
          </a:prstGeom>
          <a:noFill/>
        </p:spPr>
        <p:txBody>
          <a:bodyPr wrap="square" rtlCol="0">
            <a:spAutoFit/>
          </a:bodyPr>
          <a:lstStyle/>
          <a:p>
            <a:pPr algn="ctr"/>
            <a:r>
              <a:rPr lang="fr-FR" sz="1600" dirty="0">
                <a:latin typeface="Poppins (corps)"/>
              </a:rPr>
              <a:t>- Le mouvement d’acteur du numérique responsable : « </a:t>
            </a:r>
            <a:r>
              <a:rPr lang="fr-FR" sz="1600" b="1" dirty="0">
                <a:latin typeface="Poppins (corps)"/>
              </a:rPr>
              <a:t>Planet </a:t>
            </a:r>
            <a:r>
              <a:rPr lang="fr-FR" sz="1600" b="1" dirty="0" err="1">
                <a:latin typeface="Poppins (corps)"/>
              </a:rPr>
              <a:t>Tech’Care</a:t>
            </a:r>
            <a:r>
              <a:rPr lang="fr-FR" sz="1600" b="1" dirty="0">
                <a:latin typeface="Poppins (corps)"/>
              </a:rPr>
              <a:t> </a:t>
            </a:r>
            <a:r>
              <a:rPr lang="fr-FR" sz="1600" dirty="0">
                <a:latin typeface="Poppins (corps)"/>
              </a:rPr>
              <a:t>»</a:t>
            </a:r>
          </a:p>
          <a:p>
            <a:pPr algn="ctr"/>
            <a:endParaRPr lang="fr-FR" dirty="0"/>
          </a:p>
        </p:txBody>
      </p:sp>
      <p:sp>
        <p:nvSpPr>
          <p:cNvPr id="26" name="ZoneTexte 25">
            <a:extLst>
              <a:ext uri="{FF2B5EF4-FFF2-40B4-BE49-F238E27FC236}">
                <a16:creationId xmlns:a16="http://schemas.microsoft.com/office/drawing/2014/main" id="{3FA4D887-8AF6-31C2-9BDC-E9C3A1AB0FB3}"/>
              </a:ext>
            </a:extLst>
          </p:cNvPr>
          <p:cNvSpPr txBox="1"/>
          <p:nvPr/>
        </p:nvSpPr>
        <p:spPr>
          <a:xfrm>
            <a:off x="10255623" y="4202145"/>
            <a:ext cx="2017355" cy="2339102"/>
          </a:xfrm>
          <a:prstGeom prst="rect">
            <a:avLst/>
          </a:prstGeom>
          <a:noFill/>
        </p:spPr>
        <p:txBody>
          <a:bodyPr wrap="square" rtlCol="0">
            <a:spAutoFit/>
          </a:bodyPr>
          <a:lstStyle/>
          <a:p>
            <a:pPr algn="ctr"/>
            <a:r>
              <a:rPr lang="fr-FR" sz="1600" dirty="0">
                <a:latin typeface="Poppins (corps)"/>
              </a:rPr>
              <a:t>- « </a:t>
            </a:r>
            <a:r>
              <a:rPr lang="fr-FR" sz="1600" b="1" dirty="0">
                <a:latin typeface="Poppins (corps)"/>
              </a:rPr>
              <a:t>Dracé tech »</a:t>
            </a:r>
            <a:r>
              <a:rPr lang="fr-FR" sz="1600" dirty="0">
                <a:latin typeface="Poppins (corps)"/>
              </a:rPr>
              <a:t>, une association qui regroupe les acteurs du numérique en </a:t>
            </a:r>
            <a:r>
              <a:rPr lang="fr-FR" sz="1600" b="0" i="0" dirty="0" err="1">
                <a:effectLst/>
                <a:latin typeface="Poppins (corps)"/>
              </a:rPr>
              <a:t>Dracénie</a:t>
            </a:r>
            <a:r>
              <a:rPr lang="fr-FR" sz="1600" b="0" i="0" dirty="0">
                <a:effectLst/>
                <a:latin typeface="Poppins (corps)"/>
              </a:rPr>
              <a:t> Provence Verdon agglomération</a:t>
            </a:r>
            <a:endParaRPr lang="fr-FR" sz="1600" dirty="0">
              <a:latin typeface="Poppins (corps)"/>
            </a:endParaRPr>
          </a:p>
          <a:p>
            <a:pPr algn="ctr"/>
            <a:endParaRPr lang="fr-FR" dirty="0"/>
          </a:p>
        </p:txBody>
      </p:sp>
    </p:spTree>
    <p:extLst>
      <p:ext uri="{BB962C8B-B14F-4D97-AF65-F5344CB8AC3E}">
        <p14:creationId xmlns:p14="http://schemas.microsoft.com/office/powerpoint/2010/main" val="273456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13" name="Ellipse 12">
            <a:extLst>
              <a:ext uri="{FF2B5EF4-FFF2-40B4-BE49-F238E27FC236}">
                <a16:creationId xmlns:a16="http://schemas.microsoft.com/office/drawing/2014/main" id="{62947103-9566-7FE2-901D-92115B4DCB2E}"/>
              </a:ext>
            </a:extLst>
          </p:cNvPr>
          <p:cNvSpPr/>
          <p:nvPr/>
        </p:nvSpPr>
        <p:spPr>
          <a:xfrm>
            <a:off x="9291631" y="1367870"/>
            <a:ext cx="867747" cy="838505"/>
          </a:xfrm>
          <a:prstGeom prst="ellipse">
            <a:avLst/>
          </a:prstGeom>
          <a:solidFill>
            <a:srgbClr val="D9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9592177" y="1851949"/>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9907820" y="1367869"/>
            <a:ext cx="867747" cy="838505"/>
          </a:xfrm>
          <a:prstGeom prst="ellipse">
            <a:avLst/>
          </a:prstGeom>
          <a:solidFill>
            <a:srgbClr val="0F6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4BA4FE6-B3B4-E38F-5BB5-DA33EBF58ACE}"/>
              </a:ext>
            </a:extLst>
          </p:cNvPr>
          <p:cNvPicPr>
            <a:picLocks noChangeAspect="1"/>
          </p:cNvPicPr>
          <p:nvPr/>
        </p:nvPicPr>
        <p:blipFill>
          <a:blip r:embed="rId3"/>
          <a:stretch>
            <a:fillRect/>
          </a:stretch>
        </p:blipFill>
        <p:spPr>
          <a:xfrm>
            <a:off x="994151" y="3863174"/>
            <a:ext cx="7279689" cy="2352816"/>
          </a:xfrm>
          <a:prstGeom prst="rect">
            <a:avLst/>
          </a:prstGeom>
        </p:spPr>
      </p:pic>
      <p:pic>
        <p:nvPicPr>
          <p:cNvPr id="16" name="Picture 2" descr="IBM Logo et symbole, sens, histoire, PNG, marque">
            <a:extLst>
              <a:ext uri="{FF2B5EF4-FFF2-40B4-BE49-F238E27FC236}">
                <a16:creationId xmlns:a16="http://schemas.microsoft.com/office/drawing/2014/main" id="{ED735831-68BB-9C46-7890-5E2F704D1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151" y="295836"/>
            <a:ext cx="1408534" cy="796553"/>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0A558F63-AE09-5CC4-1D8C-426F17AB7723}"/>
              </a:ext>
            </a:extLst>
          </p:cNvPr>
          <p:cNvPicPr>
            <a:picLocks noChangeAspect="1"/>
          </p:cNvPicPr>
          <p:nvPr/>
        </p:nvPicPr>
        <p:blipFill>
          <a:blip r:embed="rId5"/>
          <a:stretch>
            <a:fillRect/>
          </a:stretch>
        </p:blipFill>
        <p:spPr>
          <a:xfrm>
            <a:off x="3253557" y="574829"/>
            <a:ext cx="5020283" cy="2854171"/>
          </a:xfrm>
          <a:prstGeom prst="rect">
            <a:avLst/>
          </a:prstGeom>
        </p:spPr>
      </p:pic>
      <p:sp>
        <p:nvSpPr>
          <p:cNvPr id="2" name="ZoneTexte 1">
            <a:extLst>
              <a:ext uri="{FF2B5EF4-FFF2-40B4-BE49-F238E27FC236}">
                <a16:creationId xmlns:a16="http://schemas.microsoft.com/office/drawing/2014/main" id="{E8089AF1-7521-151A-652A-546494DC65B0}"/>
              </a:ext>
            </a:extLst>
          </p:cNvPr>
          <p:cNvSpPr txBox="1"/>
          <p:nvPr/>
        </p:nvSpPr>
        <p:spPr>
          <a:xfrm>
            <a:off x="9656852" y="6555108"/>
            <a:ext cx="3464560" cy="261610"/>
          </a:xfrm>
          <a:prstGeom prst="rect">
            <a:avLst/>
          </a:prstGeom>
          <a:noFill/>
        </p:spPr>
        <p:txBody>
          <a:bodyPr wrap="square" rtlCol="0">
            <a:spAutoFit/>
          </a:bodyPr>
          <a:lstStyle/>
          <a:p>
            <a:r>
              <a:rPr lang="fr-FR" sz="1100" dirty="0"/>
              <a:t>Site officiel: </a:t>
            </a:r>
            <a:r>
              <a:rPr lang="fr-FR" sz="1100" b="0" i="0" dirty="0">
                <a:effectLst/>
                <a:hlinkClick r:id="rId6"/>
              </a:rPr>
              <a:t>https://www.ibm.com/fr-fr</a:t>
            </a:r>
            <a:endParaRPr lang="fr-FR" sz="1100" dirty="0"/>
          </a:p>
        </p:txBody>
      </p:sp>
      <p:pic>
        <p:nvPicPr>
          <p:cNvPr id="4" name="Picture 2" descr="IBM Logo et symbole, sens, histoire, PNG, marque">
            <a:extLst>
              <a:ext uri="{FF2B5EF4-FFF2-40B4-BE49-F238E27FC236}">
                <a16:creationId xmlns:a16="http://schemas.microsoft.com/office/drawing/2014/main" id="{574DDD82-FCCC-743C-49FC-2F77981C6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080" y="172087"/>
            <a:ext cx="1027986" cy="58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3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0BDB-C2D8-5018-2B7D-19EA005400D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CA6553F-A06B-4017-909B-EEB2759D3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FE9E8D0B-8BB6-79CD-97E9-E2416EE31101}"/>
              </a:ext>
            </a:extLst>
          </p:cNvPr>
          <p:cNvSpPr/>
          <p:nvPr/>
        </p:nvSpPr>
        <p:spPr>
          <a:xfrm rot="5400000">
            <a:off x="-3134074"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ZoneTexte 4">
            <a:extLst>
              <a:ext uri="{FF2B5EF4-FFF2-40B4-BE49-F238E27FC236}">
                <a16:creationId xmlns:a16="http://schemas.microsoft.com/office/drawing/2014/main" id="{61A0089F-B0CF-BACE-CC09-F96086737535}"/>
              </a:ext>
            </a:extLst>
          </p:cNvPr>
          <p:cNvSpPr txBox="1"/>
          <p:nvPr/>
        </p:nvSpPr>
        <p:spPr>
          <a:xfrm>
            <a:off x="802640" y="262705"/>
            <a:ext cx="6096000" cy="400110"/>
          </a:xfrm>
          <a:prstGeom prst="rect">
            <a:avLst/>
          </a:prstGeom>
          <a:noFill/>
        </p:spPr>
        <p:txBody>
          <a:bodyPr wrap="square">
            <a:spAutoFit/>
          </a:bodyPr>
          <a:lstStyle/>
          <a:p>
            <a:r>
              <a:rPr lang="fr-FR" sz="2000" b="1" dirty="0">
                <a:effectLst/>
                <a:latin typeface="Poppins (En-têtes)"/>
              </a:rPr>
              <a:t>IBM , c’est :</a:t>
            </a:r>
            <a:endParaRPr lang="fr-FR" sz="2000" b="1" dirty="0">
              <a:latin typeface="Poppins (En-têtes)"/>
            </a:endParaRPr>
          </a:p>
        </p:txBody>
      </p:sp>
      <p:sp>
        <p:nvSpPr>
          <p:cNvPr id="7" name="ZoneTexte 6">
            <a:extLst>
              <a:ext uri="{FF2B5EF4-FFF2-40B4-BE49-F238E27FC236}">
                <a16:creationId xmlns:a16="http://schemas.microsoft.com/office/drawing/2014/main" id="{FB169F32-4DDF-8B82-F3D6-78BAD710FA09}"/>
              </a:ext>
            </a:extLst>
          </p:cNvPr>
          <p:cNvSpPr txBox="1"/>
          <p:nvPr/>
        </p:nvSpPr>
        <p:spPr>
          <a:xfrm>
            <a:off x="9656852" y="6555108"/>
            <a:ext cx="3464560" cy="261610"/>
          </a:xfrm>
          <a:prstGeom prst="rect">
            <a:avLst/>
          </a:prstGeom>
          <a:noFill/>
        </p:spPr>
        <p:txBody>
          <a:bodyPr wrap="square" rtlCol="0">
            <a:spAutoFit/>
          </a:bodyPr>
          <a:lstStyle/>
          <a:p>
            <a:r>
              <a:rPr lang="fr-FR" sz="1100" dirty="0"/>
              <a:t>Site officiel: </a:t>
            </a:r>
            <a:r>
              <a:rPr lang="fr-FR" sz="1100" b="0" i="0" dirty="0">
                <a:effectLst/>
                <a:hlinkClick r:id="rId3"/>
              </a:rPr>
              <a:t>https://www.ibm.com/fr-fr</a:t>
            </a:r>
            <a:endParaRPr lang="fr-FR" sz="1100" dirty="0"/>
          </a:p>
        </p:txBody>
      </p:sp>
      <p:pic>
        <p:nvPicPr>
          <p:cNvPr id="3074" name="Picture 2" descr="IBM Logo et symbole, sens, histoire, PNG, marque">
            <a:extLst>
              <a:ext uri="{FF2B5EF4-FFF2-40B4-BE49-F238E27FC236}">
                <a16:creationId xmlns:a16="http://schemas.microsoft.com/office/drawing/2014/main" id="{ED735831-68BB-9C46-7890-5E2F704D1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080" y="172087"/>
            <a:ext cx="1027986" cy="58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7BF98E-6ED3-0C2B-818F-1DE38A3C6986}"/>
              </a:ext>
            </a:extLst>
          </p:cNvPr>
          <p:cNvSpPr/>
          <p:nvPr/>
        </p:nvSpPr>
        <p:spPr>
          <a:xfrm>
            <a:off x="4601497" y="775440"/>
            <a:ext cx="2989006" cy="11399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Poppins" panose="00000500000000000000" pitchFamily="2" charset="0"/>
                <a:cs typeface="Poppins" panose="00000500000000000000" pitchFamily="2" charset="0"/>
              </a:rPr>
              <a:t>IBM est une ESN américaine qui existe depuis 1911</a:t>
            </a:r>
          </a:p>
        </p:txBody>
      </p:sp>
      <p:sp>
        <p:nvSpPr>
          <p:cNvPr id="6" name="Rectangle 5">
            <a:extLst>
              <a:ext uri="{FF2B5EF4-FFF2-40B4-BE49-F238E27FC236}">
                <a16:creationId xmlns:a16="http://schemas.microsoft.com/office/drawing/2014/main" id="{9B518EB9-7342-E6B1-5B47-F6B70622F2A0}"/>
              </a:ext>
            </a:extLst>
          </p:cNvPr>
          <p:cNvSpPr/>
          <p:nvPr/>
        </p:nvSpPr>
        <p:spPr>
          <a:xfrm>
            <a:off x="4601497" y="2563386"/>
            <a:ext cx="2989006" cy="11399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Site Web extrêmement développé avec de nombreuses rubriques </a:t>
            </a:r>
          </a:p>
        </p:txBody>
      </p:sp>
      <p:sp>
        <p:nvSpPr>
          <p:cNvPr id="12" name="Rectangle 11">
            <a:extLst>
              <a:ext uri="{FF2B5EF4-FFF2-40B4-BE49-F238E27FC236}">
                <a16:creationId xmlns:a16="http://schemas.microsoft.com/office/drawing/2014/main" id="{D4CD6469-1292-2D11-4765-76C77801DE93}"/>
              </a:ext>
            </a:extLst>
          </p:cNvPr>
          <p:cNvSpPr/>
          <p:nvPr/>
        </p:nvSpPr>
        <p:spPr>
          <a:xfrm>
            <a:off x="2671224" y="4363048"/>
            <a:ext cx="2989006" cy="1384336"/>
          </a:xfrm>
          <a:prstGeom prst="rect">
            <a:avLst/>
          </a:prstGeom>
          <a:solidFill>
            <a:srgbClr val="0F6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Le site est très documenté avec des études de cas et des </a:t>
            </a:r>
            <a:r>
              <a:rPr lang="fr-FR" sz="1600" dirty="0" err="1">
                <a:latin typeface="Poppins" panose="00000500000000000000" pitchFamily="2" charset="0"/>
                <a:cs typeface="Poppins" panose="00000500000000000000" pitchFamily="2" charset="0"/>
              </a:rPr>
              <a:t>pdf</a:t>
            </a:r>
            <a:r>
              <a:rPr lang="fr-FR" sz="1600" dirty="0">
                <a:latin typeface="Poppins" panose="00000500000000000000" pitchFamily="2" charset="0"/>
                <a:cs typeface="Poppins" panose="00000500000000000000" pitchFamily="2" charset="0"/>
              </a:rPr>
              <a:t> explicatif sur les services de TBM</a:t>
            </a:r>
          </a:p>
        </p:txBody>
      </p:sp>
      <p:sp>
        <p:nvSpPr>
          <p:cNvPr id="15" name="Rectangle 14">
            <a:extLst>
              <a:ext uri="{FF2B5EF4-FFF2-40B4-BE49-F238E27FC236}">
                <a16:creationId xmlns:a16="http://schemas.microsoft.com/office/drawing/2014/main" id="{B0F70210-D8E0-35DB-80F7-4553C4AD9904}"/>
              </a:ext>
            </a:extLst>
          </p:cNvPr>
          <p:cNvSpPr/>
          <p:nvPr/>
        </p:nvSpPr>
        <p:spPr>
          <a:xfrm>
            <a:off x="8026273" y="2575101"/>
            <a:ext cx="2989006" cy="11399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Blog sur les nouvelles technologies et sur le développement durable</a:t>
            </a:r>
          </a:p>
        </p:txBody>
      </p:sp>
      <p:sp>
        <p:nvSpPr>
          <p:cNvPr id="16" name="Rectangle 15">
            <a:extLst>
              <a:ext uri="{FF2B5EF4-FFF2-40B4-BE49-F238E27FC236}">
                <a16:creationId xmlns:a16="http://schemas.microsoft.com/office/drawing/2014/main" id="{AF8BD3E9-976D-B11F-DB8D-53B6F130A1AD}"/>
              </a:ext>
            </a:extLst>
          </p:cNvPr>
          <p:cNvSpPr/>
          <p:nvPr/>
        </p:nvSpPr>
        <p:spPr>
          <a:xfrm>
            <a:off x="6531770" y="4341655"/>
            <a:ext cx="2989006" cy="1402539"/>
          </a:xfrm>
          <a:prstGeom prst="rect">
            <a:avLst/>
          </a:prstGeom>
          <a:solidFill>
            <a:srgbClr val="D9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Poppins" panose="00000500000000000000" pitchFamily="2" charset="0"/>
                <a:cs typeface="Poppins" panose="00000500000000000000" pitchFamily="2" charset="0"/>
              </a:rPr>
              <a:t>IBM est à l’origine du mouvement écologique « call for code » en partenariat avec </a:t>
            </a:r>
            <a:r>
              <a:rPr lang="fr-FR" sz="1600" i="0" u="none" strike="noStrike" dirty="0">
                <a:solidFill>
                  <a:schemeClr val="tx1"/>
                </a:solidFill>
                <a:effectLst/>
                <a:latin typeface="Poppins" panose="00000500000000000000" pitchFamily="2" charset="0"/>
                <a:cs typeface="Poppins" panose="00000500000000000000" pitchFamily="2" charset="0"/>
              </a:rPr>
              <a:t>David Clark Cause</a:t>
            </a:r>
            <a:r>
              <a:rPr lang="fr-FR" sz="1600" dirty="0">
                <a:solidFill>
                  <a:schemeClr val="tx1"/>
                </a:solidFill>
                <a:latin typeface="Poppins" panose="00000500000000000000" pitchFamily="2" charset="0"/>
                <a:cs typeface="Poppins" panose="00000500000000000000" pitchFamily="2" charset="0"/>
              </a:rPr>
              <a:t> </a:t>
            </a:r>
          </a:p>
        </p:txBody>
      </p:sp>
      <p:sp>
        <p:nvSpPr>
          <p:cNvPr id="17" name="Rectangle 16">
            <a:extLst>
              <a:ext uri="{FF2B5EF4-FFF2-40B4-BE49-F238E27FC236}">
                <a16:creationId xmlns:a16="http://schemas.microsoft.com/office/drawing/2014/main" id="{7EBE228F-A7C9-E37F-2699-35061D3DB3D4}"/>
              </a:ext>
            </a:extLst>
          </p:cNvPr>
          <p:cNvSpPr/>
          <p:nvPr/>
        </p:nvSpPr>
        <p:spPr>
          <a:xfrm>
            <a:off x="1176721" y="2575102"/>
            <a:ext cx="2989006" cy="11399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Identité visuelle sobre, composée principalement de noir et blanc avec  différentes teintes de bleu</a:t>
            </a:r>
          </a:p>
        </p:txBody>
      </p:sp>
      <p:sp>
        <p:nvSpPr>
          <p:cNvPr id="8" name="Ellipse 7">
            <a:extLst>
              <a:ext uri="{FF2B5EF4-FFF2-40B4-BE49-F238E27FC236}">
                <a16:creationId xmlns:a16="http://schemas.microsoft.com/office/drawing/2014/main" id="{E3567A66-72C8-5B5E-E509-CE725A1E520A}"/>
              </a:ext>
            </a:extLst>
          </p:cNvPr>
          <p:cNvSpPr/>
          <p:nvPr/>
        </p:nvSpPr>
        <p:spPr>
          <a:xfrm>
            <a:off x="8789105" y="937759"/>
            <a:ext cx="867747" cy="838505"/>
          </a:xfrm>
          <a:prstGeom prst="ellipse">
            <a:avLst/>
          </a:prstGeom>
          <a:solidFill>
            <a:srgbClr val="D9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DF92E0D6-3484-6EB8-7161-3E00B6DE3E43}"/>
              </a:ext>
            </a:extLst>
          </p:cNvPr>
          <p:cNvSpPr/>
          <p:nvPr/>
        </p:nvSpPr>
        <p:spPr>
          <a:xfrm>
            <a:off x="9089651" y="1421838"/>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B8859-CDCD-510D-146B-EC7F42F71073}"/>
              </a:ext>
            </a:extLst>
          </p:cNvPr>
          <p:cNvSpPr/>
          <p:nvPr/>
        </p:nvSpPr>
        <p:spPr>
          <a:xfrm>
            <a:off x="9405294" y="937758"/>
            <a:ext cx="867747" cy="838505"/>
          </a:xfrm>
          <a:prstGeom prst="ellipse">
            <a:avLst/>
          </a:prstGeom>
          <a:solidFill>
            <a:srgbClr val="0F6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454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13" name="Ellipse 12">
            <a:extLst>
              <a:ext uri="{FF2B5EF4-FFF2-40B4-BE49-F238E27FC236}">
                <a16:creationId xmlns:a16="http://schemas.microsoft.com/office/drawing/2014/main" id="{62947103-9566-7FE2-901D-92115B4DCB2E}"/>
              </a:ext>
            </a:extLst>
          </p:cNvPr>
          <p:cNvSpPr/>
          <p:nvPr/>
        </p:nvSpPr>
        <p:spPr>
          <a:xfrm>
            <a:off x="9887382" y="1638573"/>
            <a:ext cx="867747" cy="838505"/>
          </a:xfrm>
          <a:prstGeom prst="ellipse">
            <a:avLst/>
          </a:prstGeom>
          <a:solidFill>
            <a:srgbClr val="151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10187928" y="2122652"/>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10503571" y="1638572"/>
            <a:ext cx="867747" cy="838505"/>
          </a:xfrm>
          <a:prstGeom prst="ellipse">
            <a:avLst/>
          </a:prstGeom>
          <a:solidFill>
            <a:srgbClr val="007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6CE42DC-72B3-49FB-F56E-891742560D36}"/>
              </a:ext>
            </a:extLst>
          </p:cNvPr>
          <p:cNvPicPr>
            <a:picLocks noChangeAspect="1"/>
          </p:cNvPicPr>
          <p:nvPr/>
        </p:nvPicPr>
        <p:blipFill>
          <a:blip r:embed="rId3"/>
          <a:stretch>
            <a:fillRect/>
          </a:stretch>
        </p:blipFill>
        <p:spPr>
          <a:xfrm>
            <a:off x="763006" y="4073501"/>
            <a:ext cx="3725042" cy="2673528"/>
          </a:xfrm>
          <a:prstGeom prst="rect">
            <a:avLst/>
          </a:prstGeom>
        </p:spPr>
      </p:pic>
      <p:pic>
        <p:nvPicPr>
          <p:cNvPr id="9" name="Image 8">
            <a:extLst>
              <a:ext uri="{FF2B5EF4-FFF2-40B4-BE49-F238E27FC236}">
                <a16:creationId xmlns:a16="http://schemas.microsoft.com/office/drawing/2014/main" id="{EB31750E-35FD-7513-5798-99E6E73FBCA9}"/>
              </a:ext>
            </a:extLst>
          </p:cNvPr>
          <p:cNvPicPr>
            <a:picLocks noChangeAspect="1"/>
          </p:cNvPicPr>
          <p:nvPr/>
        </p:nvPicPr>
        <p:blipFill>
          <a:blip r:embed="rId4"/>
          <a:stretch>
            <a:fillRect/>
          </a:stretch>
        </p:blipFill>
        <p:spPr>
          <a:xfrm>
            <a:off x="922803" y="202837"/>
            <a:ext cx="1774176" cy="705121"/>
          </a:xfrm>
          <a:prstGeom prst="rect">
            <a:avLst/>
          </a:prstGeom>
        </p:spPr>
      </p:pic>
      <p:sp>
        <p:nvSpPr>
          <p:cNvPr id="17" name="ZoneTexte 16">
            <a:extLst>
              <a:ext uri="{FF2B5EF4-FFF2-40B4-BE49-F238E27FC236}">
                <a16:creationId xmlns:a16="http://schemas.microsoft.com/office/drawing/2014/main" id="{1D13144E-1B78-7BC3-B157-99ECF351F138}"/>
              </a:ext>
            </a:extLst>
          </p:cNvPr>
          <p:cNvSpPr txBox="1"/>
          <p:nvPr/>
        </p:nvSpPr>
        <p:spPr>
          <a:xfrm>
            <a:off x="922803" y="3625031"/>
            <a:ext cx="2645546" cy="307777"/>
          </a:xfrm>
          <a:prstGeom prst="rect">
            <a:avLst/>
          </a:prstGeom>
          <a:noFill/>
        </p:spPr>
        <p:txBody>
          <a:bodyPr wrap="square" rtlCol="0">
            <a:spAutoFit/>
          </a:bodyPr>
          <a:lstStyle>
            <a:defPPr>
              <a:defRPr lang="fr-FR"/>
            </a:defPPr>
            <a:lvl1pPr>
              <a:defRPr sz="1400">
                <a:latin typeface="Poppins (corps)"/>
              </a:defRPr>
            </a:lvl1pPr>
          </a:lstStyle>
          <a:p>
            <a:r>
              <a:rPr lang="fr-FR" b="1" dirty="0"/>
              <a:t>Mode simulation :</a:t>
            </a:r>
          </a:p>
        </p:txBody>
      </p:sp>
      <p:pic>
        <p:nvPicPr>
          <p:cNvPr id="19" name="Image 18">
            <a:extLst>
              <a:ext uri="{FF2B5EF4-FFF2-40B4-BE49-F238E27FC236}">
                <a16:creationId xmlns:a16="http://schemas.microsoft.com/office/drawing/2014/main" id="{DB375561-6266-91CF-2DD5-7AACA3B9BCB6}"/>
              </a:ext>
            </a:extLst>
          </p:cNvPr>
          <p:cNvPicPr>
            <a:picLocks noChangeAspect="1"/>
          </p:cNvPicPr>
          <p:nvPr/>
        </p:nvPicPr>
        <p:blipFill>
          <a:blip r:embed="rId5"/>
          <a:stretch>
            <a:fillRect/>
          </a:stretch>
        </p:blipFill>
        <p:spPr>
          <a:xfrm>
            <a:off x="4488048" y="3962530"/>
            <a:ext cx="3117031" cy="2784499"/>
          </a:xfrm>
          <a:prstGeom prst="rect">
            <a:avLst/>
          </a:prstGeom>
        </p:spPr>
      </p:pic>
      <p:pic>
        <p:nvPicPr>
          <p:cNvPr id="21" name="Image 20">
            <a:extLst>
              <a:ext uri="{FF2B5EF4-FFF2-40B4-BE49-F238E27FC236}">
                <a16:creationId xmlns:a16="http://schemas.microsoft.com/office/drawing/2014/main" id="{15BABC5A-97F1-C801-0B44-D6AB6EC07D46}"/>
              </a:ext>
            </a:extLst>
          </p:cNvPr>
          <p:cNvPicPr>
            <a:picLocks noChangeAspect="1"/>
          </p:cNvPicPr>
          <p:nvPr/>
        </p:nvPicPr>
        <p:blipFill>
          <a:blip r:embed="rId6"/>
          <a:stretch>
            <a:fillRect/>
          </a:stretch>
        </p:blipFill>
        <p:spPr>
          <a:xfrm>
            <a:off x="2977826" y="417705"/>
            <a:ext cx="6236348" cy="2543452"/>
          </a:xfrm>
          <a:prstGeom prst="rect">
            <a:avLst/>
          </a:prstGeom>
        </p:spPr>
      </p:pic>
      <p:pic>
        <p:nvPicPr>
          <p:cNvPr id="23" name="Image 22">
            <a:extLst>
              <a:ext uri="{FF2B5EF4-FFF2-40B4-BE49-F238E27FC236}">
                <a16:creationId xmlns:a16="http://schemas.microsoft.com/office/drawing/2014/main" id="{8CBC5BCE-36AF-D70E-D8D5-DB0E2465C5EA}"/>
              </a:ext>
            </a:extLst>
          </p:cNvPr>
          <p:cNvPicPr>
            <a:picLocks noChangeAspect="1"/>
          </p:cNvPicPr>
          <p:nvPr/>
        </p:nvPicPr>
        <p:blipFill>
          <a:blip r:embed="rId7"/>
          <a:stretch>
            <a:fillRect/>
          </a:stretch>
        </p:blipFill>
        <p:spPr>
          <a:xfrm>
            <a:off x="7898792" y="2987336"/>
            <a:ext cx="1788540" cy="3759693"/>
          </a:xfrm>
          <a:prstGeom prst="rect">
            <a:avLst/>
          </a:prstGeom>
        </p:spPr>
      </p:pic>
      <p:sp>
        <p:nvSpPr>
          <p:cNvPr id="2" name="ZoneTexte 1">
            <a:extLst>
              <a:ext uri="{FF2B5EF4-FFF2-40B4-BE49-F238E27FC236}">
                <a16:creationId xmlns:a16="http://schemas.microsoft.com/office/drawing/2014/main" id="{301E7AA9-A2F2-E73D-116C-369AB0C0F8C8}"/>
              </a:ext>
            </a:extLst>
          </p:cNvPr>
          <p:cNvSpPr txBox="1"/>
          <p:nvPr/>
        </p:nvSpPr>
        <p:spPr>
          <a:xfrm>
            <a:off x="9687332" y="6562164"/>
            <a:ext cx="3464560" cy="600164"/>
          </a:xfrm>
          <a:prstGeom prst="rect">
            <a:avLst/>
          </a:prstGeom>
          <a:noFill/>
        </p:spPr>
        <p:txBody>
          <a:bodyPr wrap="square" rtlCol="0">
            <a:spAutoFit/>
          </a:bodyPr>
          <a:lstStyle/>
          <a:p>
            <a:r>
              <a:rPr lang="fr-FR" sz="1100" dirty="0"/>
              <a:t>Site officiel: </a:t>
            </a:r>
            <a:r>
              <a:rPr lang="fr-FR" sz="1100" dirty="0">
                <a:hlinkClick r:id="rId8"/>
              </a:rPr>
              <a:t>https://www.yieldstudio.fr</a:t>
            </a:r>
            <a:endParaRPr lang="fr-FR" sz="1100" dirty="0"/>
          </a:p>
          <a:p>
            <a:endParaRPr lang="fr-FR" sz="1100" dirty="0"/>
          </a:p>
          <a:p>
            <a:endParaRPr lang="fr-FR" sz="1100" dirty="0"/>
          </a:p>
        </p:txBody>
      </p:sp>
    </p:spTree>
    <p:extLst>
      <p:ext uri="{BB962C8B-B14F-4D97-AF65-F5344CB8AC3E}">
        <p14:creationId xmlns:p14="http://schemas.microsoft.com/office/powerpoint/2010/main" val="2897924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1991-3409-5737-441C-95CAC5199E8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63601A2-9174-EFB9-9235-0053E5664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F094AF09-8010-FFEA-FF8D-880B117659B8}"/>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ZoneTexte 4">
            <a:extLst>
              <a:ext uri="{FF2B5EF4-FFF2-40B4-BE49-F238E27FC236}">
                <a16:creationId xmlns:a16="http://schemas.microsoft.com/office/drawing/2014/main" id="{6BE935B6-8DA9-434E-9B40-9C6AD2E6FDF9}"/>
              </a:ext>
            </a:extLst>
          </p:cNvPr>
          <p:cNvSpPr txBox="1"/>
          <p:nvPr/>
        </p:nvSpPr>
        <p:spPr>
          <a:xfrm>
            <a:off x="802640" y="262705"/>
            <a:ext cx="6096000" cy="400110"/>
          </a:xfrm>
          <a:prstGeom prst="rect">
            <a:avLst/>
          </a:prstGeom>
          <a:noFill/>
        </p:spPr>
        <p:txBody>
          <a:bodyPr wrap="square">
            <a:spAutoFit/>
          </a:bodyPr>
          <a:lstStyle/>
          <a:p>
            <a:r>
              <a:rPr lang="fr-FR" sz="2000" b="1" dirty="0" err="1">
                <a:solidFill>
                  <a:srgbClr val="000000"/>
                </a:solidFill>
                <a:effectLst/>
                <a:latin typeface="Poppins (En-têtes)"/>
              </a:rPr>
              <a:t>Yield</a:t>
            </a:r>
            <a:r>
              <a:rPr lang="fr-FR" sz="2000" b="1" dirty="0">
                <a:solidFill>
                  <a:srgbClr val="000000"/>
                </a:solidFill>
                <a:effectLst/>
                <a:latin typeface="Poppins (En-têtes)"/>
              </a:rPr>
              <a:t> Studio,</a:t>
            </a:r>
            <a:r>
              <a:rPr lang="fr-FR" sz="2000" b="1" dirty="0">
                <a:effectLst/>
                <a:latin typeface="Poppins (En-têtes)"/>
              </a:rPr>
              <a:t> c’est :</a:t>
            </a:r>
            <a:endParaRPr lang="fr-FR" sz="2000" b="1" dirty="0">
              <a:latin typeface="Poppins (En-têtes)"/>
            </a:endParaRPr>
          </a:p>
        </p:txBody>
      </p:sp>
      <p:sp>
        <p:nvSpPr>
          <p:cNvPr id="7" name="ZoneTexte 6">
            <a:extLst>
              <a:ext uri="{FF2B5EF4-FFF2-40B4-BE49-F238E27FC236}">
                <a16:creationId xmlns:a16="http://schemas.microsoft.com/office/drawing/2014/main" id="{47E514C2-6756-4CE2-350D-2CB4142AB0E8}"/>
              </a:ext>
            </a:extLst>
          </p:cNvPr>
          <p:cNvSpPr txBox="1"/>
          <p:nvPr/>
        </p:nvSpPr>
        <p:spPr>
          <a:xfrm>
            <a:off x="9687332" y="6562164"/>
            <a:ext cx="3464560" cy="600164"/>
          </a:xfrm>
          <a:prstGeom prst="rect">
            <a:avLst/>
          </a:prstGeom>
          <a:noFill/>
        </p:spPr>
        <p:txBody>
          <a:bodyPr wrap="square" rtlCol="0">
            <a:spAutoFit/>
          </a:bodyPr>
          <a:lstStyle/>
          <a:p>
            <a:r>
              <a:rPr lang="fr-FR" sz="1100" dirty="0"/>
              <a:t>Site officiel: </a:t>
            </a:r>
            <a:r>
              <a:rPr lang="fr-FR" sz="1100" dirty="0">
                <a:hlinkClick r:id="rId3"/>
              </a:rPr>
              <a:t>https://www.yieldstudio.fr</a:t>
            </a:r>
            <a:endParaRPr lang="fr-FR" sz="1100" dirty="0"/>
          </a:p>
          <a:p>
            <a:endParaRPr lang="fr-FR" sz="1100" dirty="0"/>
          </a:p>
          <a:p>
            <a:endParaRPr lang="fr-FR" sz="1100" dirty="0"/>
          </a:p>
        </p:txBody>
      </p:sp>
      <p:pic>
        <p:nvPicPr>
          <p:cNvPr id="6" name="Image 5" descr="Une image contenant Police, logo, Graphique, Bleu électrique&#10;&#10;Description générée automatiquement">
            <a:extLst>
              <a:ext uri="{FF2B5EF4-FFF2-40B4-BE49-F238E27FC236}">
                <a16:creationId xmlns:a16="http://schemas.microsoft.com/office/drawing/2014/main" id="{2200E9CE-1309-94AC-0246-C76E9AA64657}"/>
              </a:ext>
            </a:extLst>
          </p:cNvPr>
          <p:cNvPicPr>
            <a:picLocks noChangeAspect="1"/>
          </p:cNvPicPr>
          <p:nvPr/>
        </p:nvPicPr>
        <p:blipFill rotWithShape="1">
          <a:blip r:embed="rId4">
            <a:extLst>
              <a:ext uri="{28A0092B-C50C-407E-A947-70E740481C1C}">
                <a14:useLocalDpi xmlns:a14="http://schemas.microsoft.com/office/drawing/2010/main" val="0"/>
              </a:ext>
            </a:extLst>
          </a:blip>
          <a:srcRect t="25353" b="29171"/>
          <a:stretch/>
        </p:blipFill>
        <p:spPr>
          <a:xfrm>
            <a:off x="9069888" y="178581"/>
            <a:ext cx="1422854" cy="647056"/>
          </a:xfrm>
          <a:prstGeom prst="rect">
            <a:avLst/>
          </a:prstGeom>
        </p:spPr>
      </p:pic>
      <p:sp>
        <p:nvSpPr>
          <p:cNvPr id="10" name="Ellipse 9">
            <a:extLst>
              <a:ext uri="{FF2B5EF4-FFF2-40B4-BE49-F238E27FC236}">
                <a16:creationId xmlns:a16="http://schemas.microsoft.com/office/drawing/2014/main" id="{9D2D8774-6F31-764C-8F9A-2B0C7E5F37F4}"/>
              </a:ext>
            </a:extLst>
          </p:cNvPr>
          <p:cNvSpPr/>
          <p:nvPr/>
        </p:nvSpPr>
        <p:spPr>
          <a:xfrm>
            <a:off x="1026570" y="1012723"/>
            <a:ext cx="806245" cy="796413"/>
          </a:xfrm>
          <a:prstGeom prst="ellipse">
            <a:avLst/>
          </a:prstGeom>
          <a:solidFill>
            <a:srgbClr val="086F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28192B3-9163-FED7-D7D0-88C22E4D6915}"/>
              </a:ext>
            </a:extLst>
          </p:cNvPr>
          <p:cNvSpPr/>
          <p:nvPr/>
        </p:nvSpPr>
        <p:spPr>
          <a:xfrm>
            <a:off x="1407119" y="1012721"/>
            <a:ext cx="806245" cy="796413"/>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B5B8C35F-7121-A6E2-5482-2B9974F745E6}"/>
              </a:ext>
            </a:extLst>
          </p:cNvPr>
          <p:cNvSpPr/>
          <p:nvPr/>
        </p:nvSpPr>
        <p:spPr>
          <a:xfrm>
            <a:off x="1832815" y="1012721"/>
            <a:ext cx="806245" cy="796413"/>
          </a:xfrm>
          <a:prstGeom prst="ellipse">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9B5A0AF0-6780-8B4D-8752-E08A4E64DB41}"/>
              </a:ext>
            </a:extLst>
          </p:cNvPr>
          <p:cNvSpPr/>
          <p:nvPr/>
        </p:nvSpPr>
        <p:spPr>
          <a:xfrm>
            <a:off x="2707211" y="2286909"/>
            <a:ext cx="2621902" cy="1614196"/>
          </a:xfrm>
          <a:prstGeom prst="ellipse">
            <a:avLst/>
          </a:prstGeom>
          <a:solidFill>
            <a:srgbClr val="086F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Image professionnelle et très axé sur l’expertise </a:t>
            </a:r>
          </a:p>
        </p:txBody>
      </p:sp>
      <p:sp>
        <p:nvSpPr>
          <p:cNvPr id="8" name="Ellipse 7">
            <a:extLst>
              <a:ext uri="{FF2B5EF4-FFF2-40B4-BE49-F238E27FC236}">
                <a16:creationId xmlns:a16="http://schemas.microsoft.com/office/drawing/2014/main" id="{344CC59B-9532-8ABC-F8D6-ED5399FFF51F}"/>
              </a:ext>
            </a:extLst>
          </p:cNvPr>
          <p:cNvSpPr/>
          <p:nvPr/>
        </p:nvSpPr>
        <p:spPr>
          <a:xfrm>
            <a:off x="4716420" y="4161905"/>
            <a:ext cx="2621902" cy="1614196"/>
          </a:xfrm>
          <a:prstGeom prst="ellipse">
            <a:avLst/>
          </a:prstGeom>
          <a:solidFill>
            <a:srgbClr val="086F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Mets l’accent sur les travaux et réussite de </a:t>
            </a:r>
            <a:r>
              <a:rPr lang="fr-FR" sz="1600" dirty="0" err="1">
                <a:latin typeface="Poppins" panose="00000500000000000000" pitchFamily="2" charset="0"/>
                <a:cs typeface="Poppins" panose="00000500000000000000" pitchFamily="2" charset="0"/>
              </a:rPr>
              <a:t>Yield</a:t>
            </a:r>
            <a:r>
              <a:rPr lang="fr-FR" sz="1600" dirty="0">
                <a:latin typeface="Poppins" panose="00000500000000000000" pitchFamily="2" charset="0"/>
                <a:cs typeface="Poppins" panose="00000500000000000000" pitchFamily="2" charset="0"/>
              </a:rPr>
              <a:t> Studio</a:t>
            </a:r>
          </a:p>
        </p:txBody>
      </p:sp>
      <p:sp>
        <p:nvSpPr>
          <p:cNvPr id="9" name="Ellipse 8">
            <a:extLst>
              <a:ext uri="{FF2B5EF4-FFF2-40B4-BE49-F238E27FC236}">
                <a16:creationId xmlns:a16="http://schemas.microsoft.com/office/drawing/2014/main" id="{8C4701CE-9D8B-1840-0F1E-C99D6CE44E6C}"/>
              </a:ext>
            </a:extLst>
          </p:cNvPr>
          <p:cNvSpPr/>
          <p:nvPr/>
        </p:nvSpPr>
        <p:spPr>
          <a:xfrm>
            <a:off x="1026570" y="4596693"/>
            <a:ext cx="2621902" cy="1614196"/>
          </a:xfrm>
          <a:prstGeom prst="ellipse">
            <a:avLst/>
          </a:prstGeom>
          <a:solidFill>
            <a:srgbClr val="142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Site web complets et très esthétique </a:t>
            </a:r>
          </a:p>
        </p:txBody>
      </p:sp>
      <p:sp>
        <p:nvSpPr>
          <p:cNvPr id="13" name="Ellipse 12">
            <a:extLst>
              <a:ext uri="{FF2B5EF4-FFF2-40B4-BE49-F238E27FC236}">
                <a16:creationId xmlns:a16="http://schemas.microsoft.com/office/drawing/2014/main" id="{F9D31BA3-9938-A4F1-3B7C-A398C917264C}"/>
              </a:ext>
            </a:extLst>
          </p:cNvPr>
          <p:cNvSpPr/>
          <p:nvPr/>
        </p:nvSpPr>
        <p:spPr>
          <a:xfrm>
            <a:off x="6128473" y="1239097"/>
            <a:ext cx="2621902" cy="1614196"/>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Poppins" panose="00000500000000000000" pitchFamily="2" charset="0"/>
                <a:cs typeface="Poppins" panose="00000500000000000000" pitchFamily="2" charset="0"/>
              </a:rPr>
              <a:t>L’écologie ne semble pas être une valeur essentielle de </a:t>
            </a:r>
            <a:r>
              <a:rPr lang="fr-FR" sz="1600" dirty="0" err="1">
                <a:solidFill>
                  <a:schemeClr val="tx1"/>
                </a:solidFill>
                <a:latin typeface="Poppins" panose="00000500000000000000" pitchFamily="2" charset="0"/>
                <a:cs typeface="Poppins" panose="00000500000000000000" pitchFamily="2" charset="0"/>
              </a:rPr>
              <a:t>Yield</a:t>
            </a:r>
            <a:r>
              <a:rPr lang="fr-FR" sz="1600" dirty="0">
                <a:solidFill>
                  <a:schemeClr val="tx1"/>
                </a:solidFill>
                <a:latin typeface="Poppins" panose="00000500000000000000" pitchFamily="2" charset="0"/>
                <a:cs typeface="Poppins" panose="00000500000000000000" pitchFamily="2" charset="0"/>
              </a:rPr>
              <a:t> Studio</a:t>
            </a:r>
          </a:p>
        </p:txBody>
      </p:sp>
      <p:cxnSp>
        <p:nvCxnSpPr>
          <p:cNvPr id="15" name="Connecteur droit avec flèche 14">
            <a:extLst>
              <a:ext uri="{FF2B5EF4-FFF2-40B4-BE49-F238E27FC236}">
                <a16:creationId xmlns:a16="http://schemas.microsoft.com/office/drawing/2014/main" id="{80A1B1EF-2503-0BE0-D84B-7EBA2D112FDC}"/>
              </a:ext>
            </a:extLst>
          </p:cNvPr>
          <p:cNvCxnSpPr>
            <a:stCxn id="9" idx="0"/>
            <a:endCxn id="4" idx="3"/>
          </p:cNvCxnSpPr>
          <p:nvPr/>
        </p:nvCxnSpPr>
        <p:spPr>
          <a:xfrm flipV="1">
            <a:off x="2337521" y="3664711"/>
            <a:ext cx="753659" cy="931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3F9F8BE-DD08-602F-37F9-7B43410AFD30}"/>
              </a:ext>
            </a:extLst>
          </p:cNvPr>
          <p:cNvCxnSpPr>
            <a:stCxn id="9" idx="6"/>
            <a:endCxn id="8" idx="2"/>
          </p:cNvCxnSpPr>
          <p:nvPr/>
        </p:nvCxnSpPr>
        <p:spPr>
          <a:xfrm flipV="1">
            <a:off x="3648472" y="4969003"/>
            <a:ext cx="1067948" cy="43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F7274C9B-F5D4-2EDE-5EAE-C240EA4BA27D}"/>
              </a:ext>
            </a:extLst>
          </p:cNvPr>
          <p:cNvSpPr/>
          <p:nvPr/>
        </p:nvSpPr>
        <p:spPr>
          <a:xfrm>
            <a:off x="8182272" y="3429000"/>
            <a:ext cx="3584718" cy="1614196"/>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Poppins" panose="00000500000000000000" pitchFamily="2" charset="0"/>
                <a:cs typeface="Poppins" panose="00000500000000000000" pitchFamily="2" charset="0"/>
              </a:rPr>
              <a:t>Un podcast et un blog animés par les salariés de l’entreprise sont également disponibles sur le site</a:t>
            </a:r>
          </a:p>
        </p:txBody>
      </p:sp>
    </p:spTree>
    <p:extLst>
      <p:ext uri="{BB962C8B-B14F-4D97-AF65-F5344CB8AC3E}">
        <p14:creationId xmlns:p14="http://schemas.microsoft.com/office/powerpoint/2010/main" val="284349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10E6B5-94E6-1EC9-DCB2-5A1D9D1407E1}"/>
              </a:ext>
            </a:extLst>
          </p:cNvPr>
          <p:cNvSpPr/>
          <p:nvPr/>
        </p:nvSpPr>
        <p:spPr>
          <a:xfrm rot="5400000">
            <a:off x="-3140709"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3" name="ZoneTexte 2">
            <a:extLst>
              <a:ext uri="{FF2B5EF4-FFF2-40B4-BE49-F238E27FC236}">
                <a16:creationId xmlns:a16="http://schemas.microsoft.com/office/drawing/2014/main" id="{71836589-3C74-34BB-F103-F09B51E97893}"/>
              </a:ext>
            </a:extLst>
          </p:cNvPr>
          <p:cNvSpPr txBox="1"/>
          <p:nvPr/>
        </p:nvSpPr>
        <p:spPr>
          <a:xfrm>
            <a:off x="802640" y="262705"/>
            <a:ext cx="6096000" cy="400110"/>
          </a:xfrm>
          <a:prstGeom prst="rect">
            <a:avLst/>
          </a:prstGeom>
          <a:noFill/>
        </p:spPr>
        <p:txBody>
          <a:bodyPr wrap="square">
            <a:spAutoFit/>
          </a:bodyPr>
          <a:lstStyle/>
          <a:p>
            <a:r>
              <a:rPr lang="fr-FR" sz="2000" b="1" dirty="0">
                <a:latin typeface="Poppins (En-têtes)"/>
              </a:rPr>
              <a:t>Pourquoi procéder à une veille </a:t>
            </a:r>
          </a:p>
        </p:txBody>
      </p:sp>
      <p:pic>
        <p:nvPicPr>
          <p:cNvPr id="5" name="Image 4">
            <a:extLst>
              <a:ext uri="{FF2B5EF4-FFF2-40B4-BE49-F238E27FC236}">
                <a16:creationId xmlns:a16="http://schemas.microsoft.com/office/drawing/2014/main" id="{0CC2C33B-ED4E-DB2F-E800-87B2AF6B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18" name="ZoneTexte 17">
            <a:extLst>
              <a:ext uri="{FF2B5EF4-FFF2-40B4-BE49-F238E27FC236}">
                <a16:creationId xmlns:a16="http://schemas.microsoft.com/office/drawing/2014/main" id="{61F13D38-2A18-38D1-159D-13985DA60912}"/>
              </a:ext>
            </a:extLst>
          </p:cNvPr>
          <p:cNvSpPr txBox="1"/>
          <p:nvPr/>
        </p:nvSpPr>
        <p:spPr>
          <a:xfrm>
            <a:off x="802640" y="794372"/>
            <a:ext cx="6392244" cy="6217087"/>
          </a:xfrm>
          <a:prstGeom prst="rect">
            <a:avLst/>
          </a:prstGeom>
          <a:noFill/>
        </p:spPr>
        <p:txBody>
          <a:bodyPr wrap="square">
            <a:spAutoFit/>
          </a:bodyPr>
          <a:lstStyle/>
          <a:p>
            <a:pPr rtl="0"/>
            <a:r>
              <a:rPr lang="fr-FR" sz="1800" dirty="0">
                <a:effectLst/>
                <a:latin typeface="Calibri" panose="020F0502020204030204" pitchFamily="34" charset="0"/>
                <a:ea typeface="Times New Roman" panose="02020603050405020304" pitchFamily="18" charset="0"/>
              </a:rPr>
              <a:t> </a:t>
            </a:r>
            <a:r>
              <a:rPr lang="fr-FR" dirty="0">
                <a:effectLst/>
                <a:latin typeface="-apple-system"/>
              </a:rPr>
              <a:t>L’entreprise KAPELA a un taux de rebond énorme et a beaucoup de concurrence, ce processus de veille servira à améliorer certains points dont le taux de rebond et le nombre de visite. </a:t>
            </a:r>
          </a:p>
          <a:p>
            <a:pPr rtl="0"/>
            <a:r>
              <a:rPr lang="fr-FR" dirty="0">
                <a:effectLst/>
                <a:latin typeface="-apple-system"/>
              </a:rPr>
              <a:t>Si l’entreprise ne réalise pas ce travail de vieille, des améliorations seront plus compliquées à effectuer. </a:t>
            </a:r>
          </a:p>
          <a:p>
            <a:pPr rtl="0"/>
            <a:endParaRPr lang="fr-FR" dirty="0">
              <a:effectLst/>
              <a:latin typeface="-apple-system"/>
            </a:endParaRPr>
          </a:p>
          <a:p>
            <a:pPr fontAlgn="base"/>
            <a:r>
              <a:rPr lang="fr-FR" sz="1800" dirty="0">
                <a:effectLst/>
                <a:latin typeface="Calibri" panose="020F0502020204030204" pitchFamily="34" charset="0"/>
                <a:ea typeface="Times New Roman" panose="02020603050405020304" pitchFamily="18" charset="0"/>
              </a:rPr>
              <a:t>Il est important de procéder à une veille concurrentielle car cette dernière permet d'observer la manière donc fonctionne et interagie le marché et les concurrents pour pouvoir s'adapter au mieux. </a:t>
            </a:r>
            <a:endParaRPr lang="fr-FR" sz="2000" dirty="0">
              <a:effectLst/>
              <a:latin typeface="Times New Roman" panose="02020603050405020304" pitchFamily="18" charset="0"/>
              <a:ea typeface="Times New Roman" panose="02020603050405020304" pitchFamily="18" charset="0"/>
            </a:endParaRPr>
          </a:p>
          <a:p>
            <a:pPr fontAlgn="base"/>
            <a:r>
              <a:rPr lang="fr-FR" dirty="0">
                <a:latin typeface="Calibri" panose="020F0502020204030204" pitchFamily="34" charset="0"/>
                <a:ea typeface="Times New Roman" panose="02020603050405020304" pitchFamily="18" charset="0"/>
              </a:rPr>
              <a:t>L’objectif premier étant d’o</a:t>
            </a:r>
            <a:r>
              <a:rPr lang="fr-FR" sz="1800" dirty="0">
                <a:effectLst/>
                <a:latin typeface="Calibri" panose="020F0502020204030204" pitchFamily="34" charset="0"/>
                <a:ea typeface="Times New Roman" panose="02020603050405020304" pitchFamily="18" charset="0"/>
              </a:rPr>
              <a:t>bserver la manière dont les concurrents agissent pour la RSE et en font un argument marketing. </a:t>
            </a:r>
            <a:endParaRPr lang="fr-FR" sz="2000" dirty="0">
              <a:effectLst/>
              <a:latin typeface="Times New Roman" panose="02020603050405020304" pitchFamily="18" charset="0"/>
              <a:ea typeface="Times New Roman" panose="02020603050405020304" pitchFamily="18" charset="0"/>
            </a:endParaRPr>
          </a:p>
          <a:p>
            <a:pPr fontAlgn="base"/>
            <a:endParaRPr lang="fr-FR" sz="1800" dirty="0">
              <a:effectLst/>
              <a:latin typeface="Calibri" panose="020F0502020204030204" pitchFamily="34" charset="0"/>
              <a:ea typeface="Times New Roman" panose="02020603050405020304" pitchFamily="18" charset="0"/>
            </a:endParaRPr>
          </a:p>
          <a:p>
            <a:pPr fontAlgn="base"/>
            <a:r>
              <a:rPr lang="fr-FR" sz="1800" dirty="0">
                <a:effectLst/>
                <a:latin typeface="Calibri" panose="020F0502020204030204" pitchFamily="34" charset="0"/>
                <a:ea typeface="Times New Roman" panose="02020603050405020304" pitchFamily="18" charset="0"/>
              </a:rPr>
              <a:t>Kapela dispose déjà d'informations sur leur concurrents principaux : les plus connus. </a:t>
            </a:r>
          </a:p>
          <a:p>
            <a:pPr fontAlgn="base"/>
            <a:r>
              <a:rPr lang="fr-FR" sz="1800" dirty="0">
                <a:effectLst/>
                <a:latin typeface="Calibri" panose="020F0502020204030204" pitchFamily="34" charset="0"/>
                <a:ea typeface="Times New Roman" panose="02020603050405020304" pitchFamily="18" charset="0"/>
              </a:rPr>
              <a:t>Il vaut mieux privilégier ceux qui le sont moins (sur lesquels Kapela n'a pas d'information) </a:t>
            </a:r>
          </a:p>
          <a:p>
            <a:pPr fontAlgn="base"/>
            <a:r>
              <a:rPr lang="fr-FR" sz="1800" dirty="0">
                <a:effectLst/>
                <a:latin typeface="Calibri" panose="020F0502020204030204" pitchFamily="34" charset="0"/>
                <a:ea typeface="Times New Roman" panose="02020603050405020304" pitchFamily="18" charset="0"/>
              </a:rPr>
              <a:t>Nous allons nous concentrer sur 3 points principaux3 points principaux</a:t>
            </a:r>
            <a:r>
              <a:rPr lang="fr-FR" dirty="0">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l'aspect visuel et technique du site web, la mise en avant des valeurs de l’entreprise et ses liens externes avec des organisations . </a:t>
            </a:r>
            <a:br>
              <a:rPr lang="fr-FR" sz="1800" dirty="0">
                <a:effectLst/>
                <a:latin typeface="Calibri" panose="020F0502020204030204" pitchFamily="34" charset="0"/>
                <a:ea typeface="Times New Roman" panose="02020603050405020304" pitchFamily="18" charset="0"/>
              </a:rPr>
            </a:br>
            <a:endParaRPr lang="fr-FR" sz="2000" dirty="0">
              <a:effectLst/>
              <a:latin typeface="Times New Roman" panose="02020603050405020304" pitchFamily="18" charset="0"/>
              <a:ea typeface="Times New Roman" panose="02020603050405020304" pitchFamily="18" charset="0"/>
            </a:endParaRPr>
          </a:p>
        </p:txBody>
      </p:sp>
      <p:pic>
        <p:nvPicPr>
          <p:cNvPr id="1026" name="Picture 2" descr="RSE – Responsabilité Sociétale de l'Entreprise">
            <a:extLst>
              <a:ext uri="{FF2B5EF4-FFF2-40B4-BE49-F238E27FC236}">
                <a16:creationId xmlns:a16="http://schemas.microsoft.com/office/drawing/2014/main" id="{3811FE3B-1DF2-B095-3270-9E61BDED7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530" y="1120691"/>
            <a:ext cx="2114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te graphique de la communication gouvernementale en France — Wikipédia">
            <a:extLst>
              <a:ext uri="{FF2B5EF4-FFF2-40B4-BE49-F238E27FC236}">
                <a16:creationId xmlns:a16="http://schemas.microsoft.com/office/drawing/2014/main" id="{A6751572-E65D-1CE4-A4A6-DDBDE2022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8171" y="3744579"/>
            <a:ext cx="2247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2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10E6B5-94E6-1EC9-DCB2-5A1D9D1407E1}"/>
              </a:ext>
            </a:extLst>
          </p:cNvPr>
          <p:cNvSpPr/>
          <p:nvPr/>
        </p:nvSpPr>
        <p:spPr>
          <a:xfrm rot="5400000">
            <a:off x="-3140709"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3" name="ZoneTexte 2">
            <a:extLst>
              <a:ext uri="{FF2B5EF4-FFF2-40B4-BE49-F238E27FC236}">
                <a16:creationId xmlns:a16="http://schemas.microsoft.com/office/drawing/2014/main" id="{71836589-3C74-34BB-F103-F09B51E97893}"/>
              </a:ext>
            </a:extLst>
          </p:cNvPr>
          <p:cNvSpPr txBox="1"/>
          <p:nvPr/>
        </p:nvSpPr>
        <p:spPr>
          <a:xfrm>
            <a:off x="802640" y="262705"/>
            <a:ext cx="6096000" cy="400110"/>
          </a:xfrm>
          <a:prstGeom prst="rect">
            <a:avLst/>
          </a:prstGeom>
          <a:noFill/>
        </p:spPr>
        <p:txBody>
          <a:bodyPr wrap="square">
            <a:spAutoFit/>
          </a:bodyPr>
          <a:lstStyle/>
          <a:p>
            <a:r>
              <a:rPr lang="fr-FR" sz="2000" b="1" dirty="0">
                <a:latin typeface="Poppins (En-têtes)"/>
              </a:rPr>
              <a:t>Processus de Veille </a:t>
            </a:r>
          </a:p>
        </p:txBody>
      </p:sp>
      <p:pic>
        <p:nvPicPr>
          <p:cNvPr id="5" name="Image 4">
            <a:extLst>
              <a:ext uri="{FF2B5EF4-FFF2-40B4-BE49-F238E27FC236}">
                <a16:creationId xmlns:a16="http://schemas.microsoft.com/office/drawing/2014/main" id="{0CC2C33B-ED4E-DB2F-E800-87B2AF6B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8" name="ZoneTexte 7">
            <a:extLst>
              <a:ext uri="{FF2B5EF4-FFF2-40B4-BE49-F238E27FC236}">
                <a16:creationId xmlns:a16="http://schemas.microsoft.com/office/drawing/2014/main" id="{F69743AF-B459-8B40-1D9D-C42B65B463E9}"/>
              </a:ext>
            </a:extLst>
          </p:cNvPr>
          <p:cNvSpPr txBox="1"/>
          <p:nvPr/>
        </p:nvSpPr>
        <p:spPr>
          <a:xfrm>
            <a:off x="802639" y="691550"/>
            <a:ext cx="7930813" cy="1200329"/>
          </a:xfrm>
          <a:prstGeom prst="rect">
            <a:avLst/>
          </a:prstGeom>
          <a:noFill/>
        </p:spPr>
        <p:txBody>
          <a:bodyPr wrap="square">
            <a:spAutoFit/>
          </a:bodyPr>
          <a:lstStyle/>
          <a:p>
            <a:r>
              <a:rPr lang="fr-FR" sz="1800" dirty="0"/>
              <a:t>Afin de répondre aux problématiques de Kapela, il faut démarrer un processus de veille concurrentielle afin de récolter des informations et idées sur la manière de communiquer sur la sobriété numérique.</a:t>
            </a:r>
          </a:p>
          <a:p>
            <a:r>
              <a:rPr lang="fr-FR" dirty="0"/>
              <a:t>Nous avons relevé 3 moyens principaux :</a:t>
            </a:r>
            <a:endParaRPr lang="fr-FR" sz="1800" dirty="0"/>
          </a:p>
        </p:txBody>
      </p:sp>
      <p:sp>
        <p:nvSpPr>
          <p:cNvPr id="10" name="ZoneTexte 9">
            <a:extLst>
              <a:ext uri="{FF2B5EF4-FFF2-40B4-BE49-F238E27FC236}">
                <a16:creationId xmlns:a16="http://schemas.microsoft.com/office/drawing/2014/main" id="{EEF8B419-0378-A171-D46D-3B4E30751AA2}"/>
              </a:ext>
            </a:extLst>
          </p:cNvPr>
          <p:cNvSpPr txBox="1"/>
          <p:nvPr/>
        </p:nvSpPr>
        <p:spPr>
          <a:xfrm>
            <a:off x="1483566" y="2021440"/>
            <a:ext cx="7461792" cy="3970318"/>
          </a:xfrm>
          <a:prstGeom prst="rect">
            <a:avLst/>
          </a:prstGeom>
          <a:noFill/>
        </p:spPr>
        <p:txBody>
          <a:bodyPr wrap="square">
            <a:spAutoFit/>
          </a:bodyPr>
          <a:lstStyle/>
          <a:p>
            <a:pPr algn="l" rtl="0" fontAlgn="base"/>
            <a:r>
              <a:rPr lang="fr-FR" sz="1800" b="0" i="0" dirty="0">
                <a:solidFill>
                  <a:srgbClr val="000000"/>
                </a:solidFill>
                <a:effectLst/>
                <a:highlight>
                  <a:srgbClr val="FFFFFF"/>
                </a:highlight>
                <a:latin typeface="Calibri" panose="020F0502020204030204" pitchFamily="34" charset="0"/>
              </a:rPr>
              <a:t>1) Communication sur les réseaux B2B comme </a:t>
            </a:r>
            <a:r>
              <a:rPr lang="fr-FR" sz="1800" b="0" i="0" dirty="0" err="1">
                <a:solidFill>
                  <a:srgbClr val="000000"/>
                </a:solidFill>
                <a:effectLst/>
                <a:highlight>
                  <a:srgbClr val="FFFFFF"/>
                </a:highlight>
                <a:latin typeface="Calibri" panose="020F0502020204030204" pitchFamily="34" charset="0"/>
              </a:rPr>
              <a:t>linkedin</a:t>
            </a:r>
            <a:r>
              <a:rPr lang="fr-FR" sz="1800" b="0" i="0" dirty="0">
                <a:solidFill>
                  <a:srgbClr val="000000"/>
                </a:solidFill>
                <a:effectLst/>
                <a:highlight>
                  <a:srgbClr val="FFFFFF"/>
                </a:highlight>
                <a:latin typeface="Calibri" panose="020F0502020204030204" pitchFamily="34" charset="0"/>
              </a:rPr>
              <a:t> et Indeed des comptes entreprises et pro des cadres des entreprises (possibilité d'utiliser </a:t>
            </a:r>
            <a:r>
              <a:rPr lang="fr-FR" sz="1800" b="0" i="0" dirty="0" err="1">
                <a:solidFill>
                  <a:srgbClr val="000000"/>
                </a:solidFill>
                <a:effectLst/>
                <a:highlight>
                  <a:srgbClr val="FFFFFF"/>
                </a:highlight>
                <a:latin typeface="Calibri" panose="020F0502020204030204" pitchFamily="34" charset="0"/>
              </a:rPr>
              <a:t>feedly</a:t>
            </a:r>
            <a:r>
              <a:rPr lang="fr-FR" sz="1800" b="0" i="0" dirty="0">
                <a:solidFill>
                  <a:srgbClr val="000000"/>
                </a:solidFill>
                <a:effectLst/>
                <a:highlight>
                  <a:srgbClr val="FFFFFF"/>
                </a:highlight>
                <a:latin typeface="Calibri" panose="020F0502020204030204" pitchFamily="34" charset="0"/>
              </a:rPr>
              <a:t>   ) </a:t>
            </a:r>
            <a:endParaRPr lang="fr-FR" b="0" i="0" dirty="0">
              <a:solidFill>
                <a:srgbClr val="000000"/>
              </a:solidFill>
              <a:effectLst/>
              <a:highlight>
                <a:srgbClr val="FFFFFF"/>
              </a:highlight>
              <a:latin typeface="Segoe UI" panose="020B0502040204020203" pitchFamily="34" charset="0"/>
            </a:endParaRPr>
          </a:p>
          <a:p>
            <a:pPr algn="l" rtl="0" fontAlgn="base"/>
            <a:endParaRPr lang="fr-FR" sz="1800" b="0" i="0" dirty="0">
              <a:solidFill>
                <a:srgbClr val="000000"/>
              </a:solidFill>
              <a:effectLst/>
              <a:highlight>
                <a:srgbClr val="FFFFFF"/>
              </a:highlight>
              <a:latin typeface="Calibri" panose="020F0502020204030204" pitchFamily="34" charset="0"/>
            </a:endParaRPr>
          </a:p>
          <a:p>
            <a:pPr algn="l" rtl="0" fontAlgn="base"/>
            <a:endParaRPr lang="fr-FR" dirty="0">
              <a:solidFill>
                <a:srgbClr val="000000"/>
              </a:solidFill>
              <a:highlight>
                <a:srgbClr val="FFFFFF"/>
              </a:highlight>
              <a:latin typeface="Calibri" panose="020F0502020204030204" pitchFamily="34" charset="0"/>
            </a:endParaRPr>
          </a:p>
          <a:p>
            <a:pPr algn="l" rtl="0" fontAlgn="base"/>
            <a:endParaRPr lang="fr-FR" sz="1800" b="0" i="0" dirty="0">
              <a:solidFill>
                <a:srgbClr val="000000"/>
              </a:solidFill>
              <a:effectLst/>
              <a:highlight>
                <a:srgbClr val="FFFFFF"/>
              </a:highlight>
              <a:latin typeface="Calibri" panose="020F0502020204030204" pitchFamily="34" charset="0"/>
            </a:endParaRPr>
          </a:p>
          <a:p>
            <a:pPr algn="l" rtl="0" fontAlgn="base"/>
            <a:endParaRPr lang="fr-FR" dirty="0">
              <a:solidFill>
                <a:srgbClr val="000000"/>
              </a:solidFill>
              <a:highlight>
                <a:srgbClr val="FFFFFF"/>
              </a:highlight>
              <a:latin typeface="Calibri" panose="020F0502020204030204"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2) Briefs sur leur site web et informations complémentaires sur les blogs et newsletters pro  des concurrents -&gt; lecture et analyse </a:t>
            </a:r>
            <a:endParaRPr lang="fr-FR" b="0" i="0" dirty="0">
              <a:solidFill>
                <a:srgbClr val="000000"/>
              </a:solidFill>
              <a:effectLst/>
              <a:highlight>
                <a:srgbClr val="FFFFFF"/>
              </a:highlight>
              <a:latin typeface="Segoe UI" panose="020B0502040204020203" pitchFamily="34" charset="0"/>
            </a:endParaRPr>
          </a:p>
          <a:p>
            <a:pPr algn="l" rtl="0" fontAlgn="base"/>
            <a:endParaRPr lang="fr-FR" sz="1800" b="0" i="0" dirty="0">
              <a:solidFill>
                <a:srgbClr val="000000"/>
              </a:solidFill>
              <a:effectLst/>
              <a:highlight>
                <a:srgbClr val="FFFFFF"/>
              </a:highlight>
              <a:latin typeface="Calibri" panose="020F0502020204030204" pitchFamily="34" charset="0"/>
            </a:endParaRPr>
          </a:p>
          <a:p>
            <a:pPr algn="l" rtl="0" fontAlgn="base"/>
            <a:endParaRPr lang="fr-FR" dirty="0">
              <a:solidFill>
                <a:srgbClr val="000000"/>
              </a:solidFill>
              <a:highlight>
                <a:srgbClr val="FFFFFF"/>
              </a:highlight>
              <a:latin typeface="Calibri" panose="020F0502020204030204" pitchFamily="34" charset="0"/>
            </a:endParaRPr>
          </a:p>
          <a:p>
            <a:pPr algn="l" rtl="0" fontAlgn="base"/>
            <a:endParaRPr lang="fr-FR" sz="1800" b="0" i="0" dirty="0">
              <a:solidFill>
                <a:srgbClr val="000000"/>
              </a:solidFill>
              <a:effectLst/>
              <a:highlight>
                <a:srgbClr val="FFFFFF"/>
              </a:highlight>
              <a:latin typeface="Calibri" panose="020F0502020204030204" pitchFamily="34" charset="0"/>
            </a:endParaRPr>
          </a:p>
          <a:p>
            <a:pPr algn="l" rtl="0" fontAlgn="base"/>
            <a:endParaRPr lang="fr-FR" dirty="0">
              <a:solidFill>
                <a:srgbClr val="000000"/>
              </a:solidFill>
              <a:highlight>
                <a:srgbClr val="FFFFFF"/>
              </a:highlight>
              <a:latin typeface="Calibri" panose="020F0502020204030204"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3) S'informer sur les labels et association françaises engagés dans le RSE (site web explicatifs et site externe) </a:t>
            </a:r>
            <a:endParaRPr lang="fr-FR" b="0" i="0" dirty="0">
              <a:solidFill>
                <a:srgbClr val="000000"/>
              </a:solidFill>
              <a:effectLst/>
              <a:highlight>
                <a:srgbClr val="FFFFFF"/>
              </a:highlight>
              <a:latin typeface="Segoe UI" panose="020B0502040204020203" pitchFamily="34" charset="0"/>
            </a:endParaRPr>
          </a:p>
        </p:txBody>
      </p:sp>
      <p:pic>
        <p:nvPicPr>
          <p:cNvPr id="1026" name="Picture 2">
            <a:extLst>
              <a:ext uri="{FF2B5EF4-FFF2-40B4-BE49-F238E27FC236}">
                <a16:creationId xmlns:a16="http://schemas.microsoft.com/office/drawing/2014/main" id="{8E955E75-6E8C-BA2B-8C59-42DBBA887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66" y="2874875"/>
            <a:ext cx="1816359" cy="492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514F93-9FE5-8F8E-FEFF-F8359028A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054" y="2860512"/>
            <a:ext cx="1957096" cy="506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edly logo - Icônes Médias sociaux et logos">
            <a:extLst>
              <a:ext uri="{FF2B5EF4-FFF2-40B4-BE49-F238E27FC236}">
                <a16:creationId xmlns:a16="http://schemas.microsoft.com/office/drawing/2014/main" id="{B61FACB1-2433-4D2A-8D56-66E3134D1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232" y="2596955"/>
            <a:ext cx="2096485" cy="104824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65F2B630-F6E7-6B34-0052-195C3FE36A7B}"/>
              </a:ext>
            </a:extLst>
          </p:cNvPr>
          <p:cNvPicPr>
            <a:picLocks noChangeAspect="1"/>
          </p:cNvPicPr>
          <p:nvPr/>
        </p:nvPicPr>
        <p:blipFill rotWithShape="1">
          <a:blip r:embed="rId6"/>
          <a:srcRect l="6316" t="8697" r="4287"/>
          <a:stretch/>
        </p:blipFill>
        <p:spPr>
          <a:xfrm>
            <a:off x="2905850" y="4388462"/>
            <a:ext cx="1760769" cy="886618"/>
          </a:xfrm>
          <a:prstGeom prst="rect">
            <a:avLst/>
          </a:prstGeom>
        </p:spPr>
      </p:pic>
      <p:pic>
        <p:nvPicPr>
          <p:cNvPr id="13" name="Image 12">
            <a:extLst>
              <a:ext uri="{FF2B5EF4-FFF2-40B4-BE49-F238E27FC236}">
                <a16:creationId xmlns:a16="http://schemas.microsoft.com/office/drawing/2014/main" id="{14150130-C3AD-26EE-AEC7-0784B33A4424}"/>
              </a:ext>
            </a:extLst>
          </p:cNvPr>
          <p:cNvPicPr>
            <a:picLocks noChangeAspect="1"/>
          </p:cNvPicPr>
          <p:nvPr/>
        </p:nvPicPr>
        <p:blipFill>
          <a:blip r:embed="rId7"/>
          <a:stretch>
            <a:fillRect/>
          </a:stretch>
        </p:blipFill>
        <p:spPr>
          <a:xfrm>
            <a:off x="5946710" y="4388461"/>
            <a:ext cx="1552762" cy="886619"/>
          </a:xfrm>
          <a:prstGeom prst="rect">
            <a:avLst/>
          </a:prstGeom>
        </p:spPr>
      </p:pic>
      <p:pic>
        <p:nvPicPr>
          <p:cNvPr id="14" name="Image 13">
            <a:extLst>
              <a:ext uri="{FF2B5EF4-FFF2-40B4-BE49-F238E27FC236}">
                <a16:creationId xmlns:a16="http://schemas.microsoft.com/office/drawing/2014/main" id="{13970A46-8CA7-E831-7B62-966A9D16BF24}"/>
              </a:ext>
            </a:extLst>
          </p:cNvPr>
          <p:cNvPicPr>
            <a:picLocks noChangeAspect="1"/>
          </p:cNvPicPr>
          <p:nvPr/>
        </p:nvPicPr>
        <p:blipFill rotWithShape="1">
          <a:blip r:embed="rId8"/>
          <a:srcRect l="-243" t="5357" b="9787"/>
          <a:stretch/>
        </p:blipFill>
        <p:spPr>
          <a:xfrm>
            <a:off x="2957994" y="5977562"/>
            <a:ext cx="4655112" cy="685283"/>
          </a:xfrm>
          <a:prstGeom prst="rect">
            <a:avLst/>
          </a:prstGeom>
        </p:spPr>
      </p:pic>
    </p:spTree>
    <p:extLst>
      <p:ext uri="{BB962C8B-B14F-4D97-AF65-F5344CB8AC3E}">
        <p14:creationId xmlns:p14="http://schemas.microsoft.com/office/powerpoint/2010/main" val="389858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pic>
        <p:nvPicPr>
          <p:cNvPr id="11" name="Image 10">
            <a:extLst>
              <a:ext uri="{FF2B5EF4-FFF2-40B4-BE49-F238E27FC236}">
                <a16:creationId xmlns:a16="http://schemas.microsoft.com/office/drawing/2014/main" id="{0744AB5B-6D40-68B7-0534-FCD21AE1ED95}"/>
              </a:ext>
            </a:extLst>
          </p:cNvPr>
          <p:cNvPicPr>
            <a:picLocks noChangeAspect="1"/>
          </p:cNvPicPr>
          <p:nvPr/>
        </p:nvPicPr>
        <p:blipFill>
          <a:blip r:embed="rId3"/>
          <a:stretch>
            <a:fillRect/>
          </a:stretch>
        </p:blipFill>
        <p:spPr>
          <a:xfrm>
            <a:off x="698052" y="118217"/>
            <a:ext cx="4741694" cy="3995401"/>
          </a:xfrm>
          <a:prstGeom prst="rect">
            <a:avLst/>
          </a:prstGeom>
        </p:spPr>
      </p:pic>
      <p:pic>
        <p:nvPicPr>
          <p:cNvPr id="17" name="Image 16">
            <a:extLst>
              <a:ext uri="{FF2B5EF4-FFF2-40B4-BE49-F238E27FC236}">
                <a16:creationId xmlns:a16="http://schemas.microsoft.com/office/drawing/2014/main" id="{83E1574B-4266-DD33-06E6-7C6FD8633F83}"/>
              </a:ext>
            </a:extLst>
          </p:cNvPr>
          <p:cNvPicPr>
            <a:picLocks noChangeAspect="1"/>
          </p:cNvPicPr>
          <p:nvPr/>
        </p:nvPicPr>
        <p:blipFill>
          <a:blip r:embed="rId4"/>
          <a:stretch>
            <a:fillRect/>
          </a:stretch>
        </p:blipFill>
        <p:spPr>
          <a:xfrm>
            <a:off x="5372477" y="2621901"/>
            <a:ext cx="6666553" cy="4005675"/>
          </a:xfrm>
          <a:prstGeom prst="rect">
            <a:avLst/>
          </a:prstGeom>
        </p:spPr>
      </p:pic>
      <p:sp>
        <p:nvSpPr>
          <p:cNvPr id="19" name="ZoneTexte 18">
            <a:extLst>
              <a:ext uri="{FF2B5EF4-FFF2-40B4-BE49-F238E27FC236}">
                <a16:creationId xmlns:a16="http://schemas.microsoft.com/office/drawing/2014/main" id="{CABC09BE-DDDB-2941-7531-34D37346A27C}"/>
              </a:ext>
            </a:extLst>
          </p:cNvPr>
          <p:cNvSpPr txBox="1"/>
          <p:nvPr/>
        </p:nvSpPr>
        <p:spPr>
          <a:xfrm>
            <a:off x="5688278" y="1383334"/>
            <a:ext cx="6102220" cy="1077218"/>
          </a:xfrm>
          <a:prstGeom prst="rect">
            <a:avLst/>
          </a:prstGeom>
          <a:noFill/>
        </p:spPr>
        <p:txBody>
          <a:bodyPr wrap="square">
            <a:spAutoFit/>
          </a:bodyPr>
          <a:lstStyle/>
          <a:p>
            <a:r>
              <a:rPr lang="fr-FR" sz="3200" b="0" i="0" dirty="0">
                <a:solidFill>
                  <a:srgbClr val="000000"/>
                </a:solidFill>
                <a:effectLst/>
                <a:highlight>
                  <a:srgbClr val="FFFFFF"/>
                </a:highlight>
                <a:latin typeface="Calibri" panose="020F0502020204030204" pitchFamily="34" charset="0"/>
              </a:rPr>
              <a:t>1) Communication sur les réseaux B2B</a:t>
            </a:r>
            <a:endParaRPr lang="fr-FR" sz="3200" dirty="0"/>
          </a:p>
        </p:txBody>
      </p:sp>
    </p:spTree>
    <p:extLst>
      <p:ext uri="{BB962C8B-B14F-4D97-AF65-F5344CB8AC3E}">
        <p14:creationId xmlns:p14="http://schemas.microsoft.com/office/powerpoint/2010/main" val="164125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pic>
        <p:nvPicPr>
          <p:cNvPr id="2" name="Picture 2" descr="Evode - Logiciels sur mesure | Lorgues">
            <a:extLst>
              <a:ext uri="{FF2B5EF4-FFF2-40B4-BE49-F238E27FC236}">
                <a16:creationId xmlns:a16="http://schemas.microsoft.com/office/drawing/2014/main" id="{2EDE0E8E-D543-BB75-EAB4-B8974ADB2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 t="18819" r="-2551" b="28462"/>
          <a:stretch/>
        </p:blipFill>
        <p:spPr bwMode="auto">
          <a:xfrm>
            <a:off x="1014497" y="150604"/>
            <a:ext cx="1980894" cy="10255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habits, personne, femme&#10;&#10;Description générée automatiquement">
            <a:extLst>
              <a:ext uri="{FF2B5EF4-FFF2-40B4-BE49-F238E27FC236}">
                <a16:creationId xmlns:a16="http://schemas.microsoft.com/office/drawing/2014/main" id="{8F003D55-91AB-EC62-6305-3011BCB6D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831" y="400546"/>
            <a:ext cx="5149360" cy="2474259"/>
          </a:xfrm>
          <a:prstGeom prst="rect">
            <a:avLst/>
          </a:prstGeom>
        </p:spPr>
      </p:pic>
      <p:pic>
        <p:nvPicPr>
          <p:cNvPr id="8" name="Image 7">
            <a:extLst>
              <a:ext uri="{FF2B5EF4-FFF2-40B4-BE49-F238E27FC236}">
                <a16:creationId xmlns:a16="http://schemas.microsoft.com/office/drawing/2014/main" id="{CCA5207F-5D28-BEC4-5285-DE67AFCC6803}"/>
              </a:ext>
            </a:extLst>
          </p:cNvPr>
          <p:cNvPicPr>
            <a:picLocks noChangeAspect="1"/>
          </p:cNvPicPr>
          <p:nvPr/>
        </p:nvPicPr>
        <p:blipFill rotWithShape="1">
          <a:blip r:embed="rId5"/>
          <a:srcRect l="6316" t="8697" r="4287"/>
          <a:stretch/>
        </p:blipFill>
        <p:spPr>
          <a:xfrm>
            <a:off x="6229321" y="4080016"/>
            <a:ext cx="5149360" cy="2482148"/>
          </a:xfrm>
          <a:prstGeom prst="rect">
            <a:avLst/>
          </a:prstGeom>
        </p:spPr>
      </p:pic>
      <p:pic>
        <p:nvPicPr>
          <p:cNvPr id="10" name="Image 9">
            <a:extLst>
              <a:ext uri="{FF2B5EF4-FFF2-40B4-BE49-F238E27FC236}">
                <a16:creationId xmlns:a16="http://schemas.microsoft.com/office/drawing/2014/main" id="{1CFB6636-E985-F3F3-24CA-B6400F251CD3}"/>
              </a:ext>
            </a:extLst>
          </p:cNvPr>
          <p:cNvPicPr>
            <a:picLocks noChangeAspect="1"/>
          </p:cNvPicPr>
          <p:nvPr/>
        </p:nvPicPr>
        <p:blipFill>
          <a:blip r:embed="rId6"/>
          <a:stretch>
            <a:fillRect/>
          </a:stretch>
        </p:blipFill>
        <p:spPr>
          <a:xfrm>
            <a:off x="4817611" y="3158354"/>
            <a:ext cx="3021699" cy="824842"/>
          </a:xfrm>
          <a:prstGeom prst="rect">
            <a:avLst/>
          </a:prstGeom>
        </p:spPr>
      </p:pic>
      <p:pic>
        <p:nvPicPr>
          <p:cNvPr id="12" name="Image 11">
            <a:extLst>
              <a:ext uri="{FF2B5EF4-FFF2-40B4-BE49-F238E27FC236}">
                <a16:creationId xmlns:a16="http://schemas.microsoft.com/office/drawing/2014/main" id="{537BFD56-4EB5-A8A9-F5D2-8B66448513E0}"/>
              </a:ext>
            </a:extLst>
          </p:cNvPr>
          <p:cNvPicPr>
            <a:picLocks noChangeAspect="1"/>
          </p:cNvPicPr>
          <p:nvPr/>
        </p:nvPicPr>
        <p:blipFill>
          <a:blip r:embed="rId7"/>
          <a:stretch>
            <a:fillRect/>
          </a:stretch>
        </p:blipFill>
        <p:spPr>
          <a:xfrm>
            <a:off x="1121332" y="1175173"/>
            <a:ext cx="2748045" cy="3682813"/>
          </a:xfrm>
          <a:prstGeom prst="rect">
            <a:avLst/>
          </a:prstGeom>
        </p:spPr>
      </p:pic>
      <p:sp>
        <p:nvSpPr>
          <p:cNvPr id="13" name="Ellipse 12">
            <a:extLst>
              <a:ext uri="{FF2B5EF4-FFF2-40B4-BE49-F238E27FC236}">
                <a16:creationId xmlns:a16="http://schemas.microsoft.com/office/drawing/2014/main" id="{62947103-9566-7FE2-901D-92115B4DCB2E}"/>
              </a:ext>
            </a:extLst>
          </p:cNvPr>
          <p:cNvSpPr/>
          <p:nvPr/>
        </p:nvSpPr>
        <p:spPr>
          <a:xfrm>
            <a:off x="9291631" y="1367870"/>
            <a:ext cx="867747" cy="838505"/>
          </a:xfrm>
          <a:prstGeom prst="ellipse">
            <a:avLst/>
          </a:prstGeom>
          <a:solidFill>
            <a:srgbClr val="254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A4DD74D-F7F2-6CF6-F4A9-BB1F3CE09D57}"/>
              </a:ext>
            </a:extLst>
          </p:cNvPr>
          <p:cNvSpPr/>
          <p:nvPr/>
        </p:nvSpPr>
        <p:spPr>
          <a:xfrm>
            <a:off x="9592177" y="1851949"/>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BDC1BD5-EA24-7EBA-0A65-480A0D369A84}"/>
              </a:ext>
            </a:extLst>
          </p:cNvPr>
          <p:cNvSpPr/>
          <p:nvPr/>
        </p:nvSpPr>
        <p:spPr>
          <a:xfrm>
            <a:off x="9907820" y="1367869"/>
            <a:ext cx="867747" cy="838505"/>
          </a:xfrm>
          <a:prstGeom prst="ellipse">
            <a:avLst/>
          </a:prstGeom>
          <a:solidFill>
            <a:srgbClr val="95C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5B35CEC-CAB9-7E77-70F3-20521EB42872}"/>
              </a:ext>
            </a:extLst>
          </p:cNvPr>
          <p:cNvSpPr txBox="1"/>
          <p:nvPr/>
        </p:nvSpPr>
        <p:spPr>
          <a:xfrm>
            <a:off x="9677400" y="6562164"/>
            <a:ext cx="3464560" cy="276999"/>
          </a:xfrm>
          <a:prstGeom prst="rect">
            <a:avLst/>
          </a:prstGeom>
          <a:noFill/>
        </p:spPr>
        <p:txBody>
          <a:bodyPr wrap="square" rtlCol="0">
            <a:spAutoFit/>
          </a:bodyPr>
          <a:lstStyle/>
          <a:p>
            <a:r>
              <a:rPr lang="fr-FR" sz="1200" dirty="0"/>
              <a:t>Site officiel: </a:t>
            </a:r>
            <a:r>
              <a:rPr lang="fr-FR" sz="1200" b="0" i="0" dirty="0">
                <a:effectLst/>
                <a:hlinkClick r:id="rId8"/>
              </a:rPr>
              <a:t>https://www.evode.fr</a:t>
            </a:r>
            <a:endParaRPr lang="fr-FR" sz="1200" dirty="0"/>
          </a:p>
        </p:txBody>
      </p:sp>
      <p:pic>
        <p:nvPicPr>
          <p:cNvPr id="5" name="Picture 2" descr="Evode - Logiciels sur mesure | Lorgues">
            <a:extLst>
              <a:ext uri="{FF2B5EF4-FFF2-40B4-BE49-F238E27FC236}">
                <a16:creationId xmlns:a16="http://schemas.microsoft.com/office/drawing/2014/main" id="{FB2CA52F-A1B4-3E54-1A64-23ACD3CC5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 t="18819" r="-2551" b="28462"/>
          <a:stretch/>
        </p:blipFill>
        <p:spPr bwMode="auto">
          <a:xfrm>
            <a:off x="8961120" y="108772"/>
            <a:ext cx="1432560" cy="74168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9C1E5545-7DF2-1A6E-4233-293909A128FA}"/>
              </a:ext>
            </a:extLst>
          </p:cNvPr>
          <p:cNvSpPr txBox="1"/>
          <p:nvPr/>
        </p:nvSpPr>
        <p:spPr>
          <a:xfrm>
            <a:off x="813319" y="4974614"/>
            <a:ext cx="5416002" cy="1815882"/>
          </a:xfrm>
          <a:prstGeom prst="rect">
            <a:avLst/>
          </a:prstGeom>
          <a:noFill/>
        </p:spPr>
        <p:txBody>
          <a:bodyPr wrap="square">
            <a:spAutoFit/>
          </a:bodyPr>
          <a:lstStyle/>
          <a:p>
            <a:r>
              <a:rPr lang="fr-FR" sz="2800" b="0" i="0" dirty="0">
                <a:solidFill>
                  <a:srgbClr val="000000"/>
                </a:solidFill>
                <a:effectLst/>
                <a:highlight>
                  <a:srgbClr val="FFFFFF"/>
                </a:highlight>
                <a:latin typeface="Calibri" panose="020F0502020204030204" pitchFamily="34" charset="0"/>
              </a:rPr>
              <a:t>2) Briefs sur leur site web et informations complémentaires sur les blogs et newsletters pro  des concurrents</a:t>
            </a:r>
            <a:endParaRPr lang="fr-FR" sz="2800" dirty="0"/>
          </a:p>
        </p:txBody>
      </p:sp>
    </p:spTree>
    <p:extLst>
      <p:ext uri="{BB962C8B-B14F-4D97-AF65-F5344CB8AC3E}">
        <p14:creationId xmlns:p14="http://schemas.microsoft.com/office/powerpoint/2010/main" val="235039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vode - Logiciels sur mesure | Lorgues">
            <a:extLst>
              <a:ext uri="{FF2B5EF4-FFF2-40B4-BE49-F238E27FC236}">
                <a16:creationId xmlns:a16="http://schemas.microsoft.com/office/drawing/2014/main" id="{2EDE0E8E-D543-BB75-EAB4-B8974ADB2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2" t="18819" r="-2551" b="28462"/>
          <a:stretch/>
        </p:blipFill>
        <p:spPr bwMode="auto">
          <a:xfrm>
            <a:off x="8961120" y="108772"/>
            <a:ext cx="1432560" cy="74168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1F14AD0-6BB4-3539-3EED-E5A9E5E37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6" name="ZoneTexte 5">
            <a:extLst>
              <a:ext uri="{FF2B5EF4-FFF2-40B4-BE49-F238E27FC236}">
                <a16:creationId xmlns:a16="http://schemas.microsoft.com/office/drawing/2014/main" id="{5EED058A-546B-F031-278D-4C0FEE63FC58}"/>
              </a:ext>
            </a:extLst>
          </p:cNvPr>
          <p:cNvSpPr txBox="1"/>
          <p:nvPr/>
        </p:nvSpPr>
        <p:spPr>
          <a:xfrm>
            <a:off x="719491" y="295836"/>
            <a:ext cx="6096000" cy="400110"/>
          </a:xfrm>
          <a:prstGeom prst="rect">
            <a:avLst/>
          </a:prstGeom>
          <a:noFill/>
        </p:spPr>
        <p:txBody>
          <a:bodyPr wrap="square">
            <a:spAutoFit/>
          </a:bodyPr>
          <a:lstStyle/>
          <a:p>
            <a:r>
              <a:rPr lang="fr-FR" sz="2000" b="1" dirty="0" err="1">
                <a:effectLst/>
                <a:latin typeface="Poppins (En-têtes)"/>
              </a:rPr>
              <a:t>Evode</a:t>
            </a:r>
            <a:r>
              <a:rPr lang="fr-FR" sz="2000" b="1" dirty="0">
                <a:effectLst/>
                <a:latin typeface="Poppins (En-têtes)"/>
              </a:rPr>
              <a:t>, c’est :</a:t>
            </a:r>
            <a:endParaRPr lang="fr-FR" sz="2000" dirty="0"/>
          </a:p>
        </p:txBody>
      </p:sp>
      <p:sp>
        <p:nvSpPr>
          <p:cNvPr id="7" name="Rectangle : coins arrondis 6">
            <a:extLst>
              <a:ext uri="{FF2B5EF4-FFF2-40B4-BE49-F238E27FC236}">
                <a16:creationId xmlns:a16="http://schemas.microsoft.com/office/drawing/2014/main" id="{7EFA3B17-E7FF-F5A9-8338-9A2E623832FA}"/>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5" name="Ellipse 4">
            <a:extLst>
              <a:ext uri="{FF2B5EF4-FFF2-40B4-BE49-F238E27FC236}">
                <a16:creationId xmlns:a16="http://schemas.microsoft.com/office/drawing/2014/main" id="{7089A6FF-55EE-AD91-179B-276E60921A09}"/>
              </a:ext>
            </a:extLst>
          </p:cNvPr>
          <p:cNvSpPr/>
          <p:nvPr/>
        </p:nvSpPr>
        <p:spPr>
          <a:xfrm>
            <a:off x="4916260" y="786504"/>
            <a:ext cx="2399071" cy="1435510"/>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Une ESN située dans le Var et crée en 2011</a:t>
            </a:r>
          </a:p>
        </p:txBody>
      </p:sp>
      <p:sp>
        <p:nvSpPr>
          <p:cNvPr id="16" name="Ellipse 15">
            <a:extLst>
              <a:ext uri="{FF2B5EF4-FFF2-40B4-BE49-F238E27FC236}">
                <a16:creationId xmlns:a16="http://schemas.microsoft.com/office/drawing/2014/main" id="{820F8E04-AA78-89D9-EABC-494A0CE2A9A4}"/>
              </a:ext>
            </a:extLst>
          </p:cNvPr>
          <p:cNvSpPr/>
          <p:nvPr/>
        </p:nvSpPr>
        <p:spPr>
          <a:xfrm>
            <a:off x="1247327" y="2861187"/>
            <a:ext cx="2812027" cy="1907458"/>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Une image eco-friendly avec le vert dominant son identité visuelle</a:t>
            </a:r>
          </a:p>
        </p:txBody>
      </p:sp>
      <p:sp>
        <p:nvSpPr>
          <p:cNvPr id="17" name="Ellipse 16">
            <a:extLst>
              <a:ext uri="{FF2B5EF4-FFF2-40B4-BE49-F238E27FC236}">
                <a16:creationId xmlns:a16="http://schemas.microsoft.com/office/drawing/2014/main" id="{1623AB23-F9A2-C677-120F-531245701B60}"/>
              </a:ext>
            </a:extLst>
          </p:cNvPr>
          <p:cNvSpPr/>
          <p:nvPr/>
        </p:nvSpPr>
        <p:spPr>
          <a:xfrm>
            <a:off x="4709782" y="2861187"/>
            <a:ext cx="2812027" cy="1907458"/>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Une marque qui se base plus sur une image de confiance que  professionnelle</a:t>
            </a:r>
          </a:p>
        </p:txBody>
      </p:sp>
      <p:sp>
        <p:nvSpPr>
          <p:cNvPr id="18" name="Ellipse 17">
            <a:extLst>
              <a:ext uri="{FF2B5EF4-FFF2-40B4-BE49-F238E27FC236}">
                <a16:creationId xmlns:a16="http://schemas.microsoft.com/office/drawing/2014/main" id="{61D5953D-E5EE-6A82-AC3D-AFF0D4BD4E99}"/>
              </a:ext>
            </a:extLst>
          </p:cNvPr>
          <p:cNvSpPr/>
          <p:nvPr/>
        </p:nvSpPr>
        <p:spPr>
          <a:xfrm>
            <a:off x="8172237" y="2861187"/>
            <a:ext cx="2812027" cy="1907458"/>
          </a:xfrm>
          <a:prstGeom prst="ellipse">
            <a:avLst/>
          </a:prstGeom>
          <a:solidFill>
            <a:srgbClr val="1F3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Communique sur sa méthode de travail mais pas sur ses expertises</a:t>
            </a:r>
          </a:p>
        </p:txBody>
      </p:sp>
      <p:sp>
        <p:nvSpPr>
          <p:cNvPr id="19" name="Ellipse 18">
            <a:extLst>
              <a:ext uri="{FF2B5EF4-FFF2-40B4-BE49-F238E27FC236}">
                <a16:creationId xmlns:a16="http://schemas.microsoft.com/office/drawing/2014/main" id="{B1D29665-E1A3-1E9C-00A5-53D1DA47423D}"/>
              </a:ext>
            </a:extLst>
          </p:cNvPr>
          <p:cNvSpPr/>
          <p:nvPr/>
        </p:nvSpPr>
        <p:spPr>
          <a:xfrm>
            <a:off x="4689986" y="5132439"/>
            <a:ext cx="2812027" cy="1617559"/>
          </a:xfrm>
          <a:prstGeom prst="ellipse">
            <a:avLst/>
          </a:prstGeom>
          <a:solidFill>
            <a:srgbClr val="93B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Poppins" panose="00000500000000000000" pitchFamily="2" charset="0"/>
                <a:cs typeface="Poppins" panose="00000500000000000000" pitchFamily="2" charset="0"/>
              </a:rPr>
              <a:t>Appartenance à de nombreuses associations et groupes écologiques </a:t>
            </a:r>
          </a:p>
        </p:txBody>
      </p:sp>
      <p:cxnSp>
        <p:nvCxnSpPr>
          <p:cNvPr id="21" name="Connecteur droit 20">
            <a:extLst>
              <a:ext uri="{FF2B5EF4-FFF2-40B4-BE49-F238E27FC236}">
                <a16:creationId xmlns:a16="http://schemas.microsoft.com/office/drawing/2014/main" id="{1B570787-D6B7-B723-2C5F-D5A97C1EF671}"/>
              </a:ext>
            </a:extLst>
          </p:cNvPr>
          <p:cNvCxnSpPr>
            <a:stCxn id="5" idx="2"/>
            <a:endCxn id="16" idx="0"/>
          </p:cNvCxnSpPr>
          <p:nvPr/>
        </p:nvCxnSpPr>
        <p:spPr>
          <a:xfrm flipH="1">
            <a:off x="2653341" y="1504259"/>
            <a:ext cx="2262919" cy="1356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DE68467-67D5-8744-B986-B6D4FBCFD8CF}"/>
              </a:ext>
            </a:extLst>
          </p:cNvPr>
          <p:cNvCxnSpPr>
            <a:stCxn id="5" idx="4"/>
            <a:endCxn id="17" idx="0"/>
          </p:cNvCxnSpPr>
          <p:nvPr/>
        </p:nvCxnSpPr>
        <p:spPr>
          <a:xfrm>
            <a:off x="6115796" y="2222014"/>
            <a:ext cx="0" cy="639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E5913E3-B4B8-D121-42A3-5AC8310F2718}"/>
              </a:ext>
            </a:extLst>
          </p:cNvPr>
          <p:cNvCxnSpPr>
            <a:stCxn id="5" idx="6"/>
            <a:endCxn id="18" idx="0"/>
          </p:cNvCxnSpPr>
          <p:nvPr/>
        </p:nvCxnSpPr>
        <p:spPr>
          <a:xfrm>
            <a:off x="7315331" y="1504259"/>
            <a:ext cx="2262920" cy="1356928"/>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C5B7939A-9FF0-B9B1-D29E-A9AFA5963E82}"/>
              </a:ext>
            </a:extLst>
          </p:cNvPr>
          <p:cNvSpPr txBox="1"/>
          <p:nvPr/>
        </p:nvSpPr>
        <p:spPr>
          <a:xfrm>
            <a:off x="9677400" y="6562164"/>
            <a:ext cx="3464560" cy="276999"/>
          </a:xfrm>
          <a:prstGeom prst="rect">
            <a:avLst/>
          </a:prstGeom>
          <a:noFill/>
        </p:spPr>
        <p:txBody>
          <a:bodyPr wrap="square" rtlCol="0">
            <a:spAutoFit/>
          </a:bodyPr>
          <a:lstStyle/>
          <a:p>
            <a:r>
              <a:rPr lang="fr-FR" sz="1200" dirty="0"/>
              <a:t>Site officiel: </a:t>
            </a:r>
            <a:r>
              <a:rPr lang="fr-FR" sz="1200" b="0" i="0" dirty="0">
                <a:effectLst/>
                <a:hlinkClick r:id="rId4"/>
              </a:rPr>
              <a:t>https://www.evode.fr</a:t>
            </a:r>
            <a:endParaRPr lang="fr-FR" sz="1200" dirty="0"/>
          </a:p>
        </p:txBody>
      </p:sp>
      <p:sp>
        <p:nvSpPr>
          <p:cNvPr id="9" name="Ellipse 8">
            <a:extLst>
              <a:ext uri="{FF2B5EF4-FFF2-40B4-BE49-F238E27FC236}">
                <a16:creationId xmlns:a16="http://schemas.microsoft.com/office/drawing/2014/main" id="{3B65A44D-BCCF-54C0-55E1-48960C0630D5}"/>
              </a:ext>
            </a:extLst>
          </p:cNvPr>
          <p:cNvSpPr/>
          <p:nvPr/>
        </p:nvSpPr>
        <p:spPr>
          <a:xfrm>
            <a:off x="1362560" y="1002512"/>
            <a:ext cx="867747" cy="838505"/>
          </a:xfrm>
          <a:prstGeom prst="ellipse">
            <a:avLst/>
          </a:prstGeom>
          <a:solidFill>
            <a:srgbClr val="254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CCB1D51-B4E6-6B0D-1CD4-A55A2DA0509F}"/>
              </a:ext>
            </a:extLst>
          </p:cNvPr>
          <p:cNvSpPr/>
          <p:nvPr/>
        </p:nvSpPr>
        <p:spPr>
          <a:xfrm>
            <a:off x="1663106" y="1486591"/>
            <a:ext cx="867747" cy="83850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3064044-4661-B6F0-C636-F0DC3AB915B0}"/>
              </a:ext>
            </a:extLst>
          </p:cNvPr>
          <p:cNvSpPr/>
          <p:nvPr/>
        </p:nvSpPr>
        <p:spPr>
          <a:xfrm>
            <a:off x="1978749" y="1002511"/>
            <a:ext cx="867747" cy="838505"/>
          </a:xfrm>
          <a:prstGeom prst="ellipse">
            <a:avLst/>
          </a:prstGeom>
          <a:solidFill>
            <a:srgbClr val="95C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342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C1363F2-95F6-DD4D-20F9-54B3E15D7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
        <p:nvSpPr>
          <p:cNvPr id="3" name="Rectangle : coins arrondis 2">
            <a:extLst>
              <a:ext uri="{FF2B5EF4-FFF2-40B4-BE49-F238E27FC236}">
                <a16:creationId xmlns:a16="http://schemas.microsoft.com/office/drawing/2014/main" id="{09A57D7D-28DA-5759-AADF-4D8B5C0377AC}"/>
              </a:ext>
            </a:extLst>
          </p:cNvPr>
          <p:cNvSpPr/>
          <p:nvPr/>
        </p:nvSpPr>
        <p:spPr>
          <a:xfrm rot="5400000">
            <a:off x="-3134246"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7" name="ZoneTexte 6">
            <a:extLst>
              <a:ext uri="{FF2B5EF4-FFF2-40B4-BE49-F238E27FC236}">
                <a16:creationId xmlns:a16="http://schemas.microsoft.com/office/drawing/2014/main" id="{DD5B28A3-C3A8-D846-4475-DAF4CC0925B2}"/>
              </a:ext>
            </a:extLst>
          </p:cNvPr>
          <p:cNvSpPr txBox="1"/>
          <p:nvPr/>
        </p:nvSpPr>
        <p:spPr>
          <a:xfrm>
            <a:off x="9677400" y="6562164"/>
            <a:ext cx="3464560" cy="276999"/>
          </a:xfrm>
          <a:prstGeom prst="rect">
            <a:avLst/>
          </a:prstGeom>
          <a:noFill/>
        </p:spPr>
        <p:txBody>
          <a:bodyPr wrap="square" rtlCol="0">
            <a:spAutoFit/>
          </a:bodyPr>
          <a:lstStyle/>
          <a:p>
            <a:r>
              <a:rPr lang="fr-FR" sz="1200" dirty="0"/>
              <a:t>Site officiel: </a:t>
            </a:r>
            <a:r>
              <a:rPr lang="fr-FR" sz="1200" b="0" i="0" dirty="0">
                <a:effectLst/>
                <a:hlinkClick r:id="rId3"/>
              </a:rPr>
              <a:t>https://www.evode.fr</a:t>
            </a:r>
            <a:endParaRPr lang="fr-FR" sz="1200" dirty="0"/>
          </a:p>
        </p:txBody>
      </p:sp>
      <p:pic>
        <p:nvPicPr>
          <p:cNvPr id="1026" name="Picture 2" descr="Evode - Logiciels sur mesure | Lorgues">
            <a:extLst>
              <a:ext uri="{FF2B5EF4-FFF2-40B4-BE49-F238E27FC236}">
                <a16:creationId xmlns:a16="http://schemas.microsoft.com/office/drawing/2014/main" id="{8BD31159-A69E-B113-6A16-EA5C7C8DD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2" t="18819" r="-2551" b="28462"/>
          <a:stretch/>
        </p:blipFill>
        <p:spPr bwMode="auto">
          <a:xfrm>
            <a:off x="8961120" y="108772"/>
            <a:ext cx="1432560" cy="74168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A2F6C96-43EE-3D51-21EA-3D91974F7885}"/>
              </a:ext>
            </a:extLst>
          </p:cNvPr>
          <p:cNvSpPr txBox="1"/>
          <p:nvPr/>
        </p:nvSpPr>
        <p:spPr>
          <a:xfrm>
            <a:off x="1992179" y="1563980"/>
            <a:ext cx="2103049" cy="830997"/>
          </a:xfrm>
          <a:prstGeom prst="rect">
            <a:avLst/>
          </a:prstGeom>
          <a:noFill/>
        </p:spPr>
        <p:txBody>
          <a:bodyPr wrap="square" rtlCol="0">
            <a:spAutoFit/>
          </a:bodyPr>
          <a:lstStyle/>
          <a:p>
            <a:pPr algn="ctr"/>
            <a:r>
              <a:rPr lang="fr-FR" sz="1600" dirty="0">
                <a:solidFill>
                  <a:srgbClr val="000000"/>
                </a:solidFill>
                <a:latin typeface="Poppins (corps)"/>
              </a:rPr>
              <a:t>La certification qualité « </a:t>
            </a:r>
            <a:r>
              <a:rPr lang="fr-FR" sz="1600" b="1" dirty="0" err="1">
                <a:solidFill>
                  <a:srgbClr val="000000"/>
                </a:solidFill>
                <a:latin typeface="Poppins (corps)"/>
              </a:rPr>
              <a:t>Qualiopi</a:t>
            </a:r>
            <a:r>
              <a:rPr lang="fr-FR" sz="1600" dirty="0">
                <a:solidFill>
                  <a:srgbClr val="000000"/>
                </a:solidFill>
                <a:latin typeface="Poppins (corps)"/>
              </a:rPr>
              <a:t> »</a:t>
            </a:r>
          </a:p>
        </p:txBody>
      </p:sp>
      <p:pic>
        <p:nvPicPr>
          <p:cNvPr id="15" name="Image 14">
            <a:extLst>
              <a:ext uri="{FF2B5EF4-FFF2-40B4-BE49-F238E27FC236}">
                <a16:creationId xmlns:a16="http://schemas.microsoft.com/office/drawing/2014/main" id="{7D957605-A0CB-42CF-4A14-91465A489F30}"/>
              </a:ext>
            </a:extLst>
          </p:cNvPr>
          <p:cNvPicPr>
            <a:picLocks noChangeAspect="1"/>
          </p:cNvPicPr>
          <p:nvPr/>
        </p:nvPicPr>
        <p:blipFill rotWithShape="1">
          <a:blip r:embed="rId5"/>
          <a:srcRect l="-243" t="5357" b="9787"/>
          <a:stretch/>
        </p:blipFill>
        <p:spPr>
          <a:xfrm>
            <a:off x="603403" y="2405914"/>
            <a:ext cx="11577092" cy="1897691"/>
          </a:xfrm>
          <a:prstGeom prst="rect">
            <a:avLst/>
          </a:prstGeom>
        </p:spPr>
      </p:pic>
      <p:sp>
        <p:nvSpPr>
          <p:cNvPr id="21" name="ZoneTexte 20">
            <a:extLst>
              <a:ext uri="{FF2B5EF4-FFF2-40B4-BE49-F238E27FC236}">
                <a16:creationId xmlns:a16="http://schemas.microsoft.com/office/drawing/2014/main" id="{26D8C1ED-1B25-AC02-2ABA-53C9E1B940D8}"/>
              </a:ext>
            </a:extLst>
          </p:cNvPr>
          <p:cNvSpPr txBox="1"/>
          <p:nvPr/>
        </p:nvSpPr>
        <p:spPr>
          <a:xfrm>
            <a:off x="789898" y="4202145"/>
            <a:ext cx="1621608" cy="1261884"/>
          </a:xfrm>
          <a:prstGeom prst="rect">
            <a:avLst/>
          </a:prstGeom>
          <a:noFill/>
        </p:spPr>
        <p:txBody>
          <a:bodyPr wrap="square" rtlCol="0">
            <a:spAutoFit/>
          </a:bodyPr>
          <a:lstStyle/>
          <a:p>
            <a:pPr algn="ctr"/>
            <a:r>
              <a:rPr lang="fr-FR" sz="1600" b="0" i="0" dirty="0">
                <a:solidFill>
                  <a:srgbClr val="000000"/>
                </a:solidFill>
                <a:effectLst/>
                <a:latin typeface="Poppins (corps)"/>
              </a:rPr>
              <a:t>Le label Numérique Responsable de niveau 1</a:t>
            </a:r>
          </a:p>
          <a:p>
            <a:pPr algn="ctr"/>
            <a:endParaRPr lang="fr-FR" sz="1200" dirty="0">
              <a:latin typeface="Poppins (corps)"/>
            </a:endParaRPr>
          </a:p>
        </p:txBody>
      </p:sp>
      <p:sp>
        <p:nvSpPr>
          <p:cNvPr id="22" name="ZoneTexte 21">
            <a:extLst>
              <a:ext uri="{FF2B5EF4-FFF2-40B4-BE49-F238E27FC236}">
                <a16:creationId xmlns:a16="http://schemas.microsoft.com/office/drawing/2014/main" id="{AA92EA6A-B8AC-6CEF-EDAF-B030C2B524F4}"/>
              </a:ext>
            </a:extLst>
          </p:cNvPr>
          <p:cNvSpPr txBox="1"/>
          <p:nvPr/>
        </p:nvSpPr>
        <p:spPr>
          <a:xfrm>
            <a:off x="3687183" y="4386444"/>
            <a:ext cx="2196353" cy="2092881"/>
          </a:xfrm>
          <a:prstGeom prst="rect">
            <a:avLst/>
          </a:prstGeom>
          <a:noFill/>
        </p:spPr>
        <p:txBody>
          <a:bodyPr wrap="square" rtlCol="0">
            <a:spAutoFit/>
          </a:bodyPr>
          <a:lstStyle/>
          <a:p>
            <a:pPr algn="ctr"/>
            <a:r>
              <a:rPr lang="fr-FR" sz="1600" dirty="0">
                <a:latin typeface="Poppins (corps)"/>
              </a:rPr>
              <a:t>- Le S</a:t>
            </a:r>
            <a:r>
              <a:rPr lang="fr-FR" sz="1600" b="0" i="0" dirty="0">
                <a:effectLst/>
                <a:latin typeface="Poppins (corps)"/>
              </a:rPr>
              <a:t>yndicat et l’organisation professionnelle de l’écosystème numérique en France: « </a:t>
            </a:r>
            <a:r>
              <a:rPr lang="fr-FR" sz="1600" b="1" i="0" dirty="0" err="1">
                <a:effectLst/>
                <a:latin typeface="Poppins (corps)"/>
              </a:rPr>
              <a:t>Numeum</a:t>
            </a:r>
            <a:r>
              <a:rPr lang="fr-FR" sz="1600" b="0" i="0" dirty="0">
                <a:effectLst/>
                <a:latin typeface="Poppins (corps)"/>
              </a:rPr>
              <a:t> »</a:t>
            </a:r>
          </a:p>
          <a:p>
            <a:pPr algn="ctr"/>
            <a:endParaRPr lang="fr-FR" dirty="0"/>
          </a:p>
        </p:txBody>
      </p:sp>
      <p:sp>
        <p:nvSpPr>
          <p:cNvPr id="23" name="ZoneTexte 22">
            <a:extLst>
              <a:ext uri="{FF2B5EF4-FFF2-40B4-BE49-F238E27FC236}">
                <a16:creationId xmlns:a16="http://schemas.microsoft.com/office/drawing/2014/main" id="{3FFCD877-962A-B195-26F7-0EC53A458297}"/>
              </a:ext>
            </a:extLst>
          </p:cNvPr>
          <p:cNvSpPr txBox="1"/>
          <p:nvPr/>
        </p:nvSpPr>
        <p:spPr>
          <a:xfrm>
            <a:off x="5244771" y="1385453"/>
            <a:ext cx="2196353" cy="1354217"/>
          </a:xfrm>
          <a:prstGeom prst="rect">
            <a:avLst/>
          </a:prstGeom>
          <a:noFill/>
        </p:spPr>
        <p:txBody>
          <a:bodyPr wrap="square" rtlCol="0">
            <a:spAutoFit/>
          </a:bodyPr>
          <a:lstStyle/>
          <a:p>
            <a:pPr algn="ctr"/>
            <a:r>
              <a:rPr lang="fr-FR" sz="1600" dirty="0">
                <a:latin typeface="Poppins (corps)"/>
              </a:rPr>
              <a:t>- «</a:t>
            </a:r>
            <a:r>
              <a:rPr lang="fr-FR" sz="1600" b="1" dirty="0">
                <a:latin typeface="Poppins (corps)"/>
              </a:rPr>
              <a:t> La French Tech </a:t>
            </a:r>
            <a:r>
              <a:rPr lang="fr-FR" sz="1600" dirty="0">
                <a:latin typeface="Poppins (corps)"/>
              </a:rPr>
              <a:t>», un mouvement de start up</a:t>
            </a:r>
          </a:p>
          <a:p>
            <a:pPr algn="ctr"/>
            <a:endParaRPr lang="fr-FR" dirty="0"/>
          </a:p>
        </p:txBody>
      </p:sp>
      <p:sp>
        <p:nvSpPr>
          <p:cNvPr id="24" name="ZoneTexte 23">
            <a:extLst>
              <a:ext uri="{FF2B5EF4-FFF2-40B4-BE49-F238E27FC236}">
                <a16:creationId xmlns:a16="http://schemas.microsoft.com/office/drawing/2014/main" id="{DCBF5348-B01D-DC6F-907F-FF19239C0BC6}"/>
              </a:ext>
            </a:extLst>
          </p:cNvPr>
          <p:cNvSpPr txBox="1"/>
          <p:nvPr/>
        </p:nvSpPr>
        <p:spPr>
          <a:xfrm>
            <a:off x="6993195" y="4202145"/>
            <a:ext cx="2152768" cy="1107996"/>
          </a:xfrm>
          <a:prstGeom prst="rect">
            <a:avLst/>
          </a:prstGeom>
          <a:noFill/>
        </p:spPr>
        <p:txBody>
          <a:bodyPr wrap="square" rtlCol="0">
            <a:spAutoFit/>
          </a:bodyPr>
          <a:lstStyle/>
          <a:p>
            <a:pPr algn="ctr"/>
            <a:r>
              <a:rPr lang="fr-FR" sz="1600" dirty="0">
                <a:latin typeface="Poppins (corps)"/>
              </a:rPr>
              <a:t>- L’initiative gouvernementale « </a:t>
            </a:r>
            <a:r>
              <a:rPr lang="fr-FR" sz="1600" b="1" dirty="0" err="1">
                <a:latin typeface="Poppins (corps)"/>
              </a:rPr>
              <a:t>FranceNum</a:t>
            </a:r>
            <a:r>
              <a:rPr lang="fr-FR" sz="1600" dirty="0">
                <a:latin typeface="Poppins (corps)"/>
              </a:rPr>
              <a:t> »</a:t>
            </a:r>
          </a:p>
          <a:p>
            <a:pPr algn="ctr"/>
            <a:endParaRPr lang="fr-FR" dirty="0"/>
          </a:p>
        </p:txBody>
      </p:sp>
      <p:sp>
        <p:nvSpPr>
          <p:cNvPr id="25" name="ZoneTexte 24">
            <a:extLst>
              <a:ext uri="{FF2B5EF4-FFF2-40B4-BE49-F238E27FC236}">
                <a16:creationId xmlns:a16="http://schemas.microsoft.com/office/drawing/2014/main" id="{A885F8CD-8229-4997-6826-F4AF506E795F}"/>
              </a:ext>
            </a:extLst>
          </p:cNvPr>
          <p:cNvSpPr txBox="1"/>
          <p:nvPr/>
        </p:nvSpPr>
        <p:spPr>
          <a:xfrm>
            <a:off x="8590667" y="1369706"/>
            <a:ext cx="2152768" cy="1846659"/>
          </a:xfrm>
          <a:prstGeom prst="rect">
            <a:avLst/>
          </a:prstGeom>
          <a:noFill/>
        </p:spPr>
        <p:txBody>
          <a:bodyPr wrap="square" rtlCol="0">
            <a:spAutoFit/>
          </a:bodyPr>
          <a:lstStyle/>
          <a:p>
            <a:pPr algn="ctr"/>
            <a:r>
              <a:rPr lang="fr-FR" sz="1600" dirty="0">
                <a:latin typeface="Poppins (corps)"/>
              </a:rPr>
              <a:t>- Le mouvement d’acteur du numérique responsable : « </a:t>
            </a:r>
            <a:r>
              <a:rPr lang="fr-FR" sz="1600" b="1" dirty="0">
                <a:latin typeface="Poppins (corps)"/>
              </a:rPr>
              <a:t>Planet </a:t>
            </a:r>
            <a:r>
              <a:rPr lang="fr-FR" sz="1600" b="1" dirty="0" err="1">
                <a:latin typeface="Poppins (corps)"/>
              </a:rPr>
              <a:t>Tech’Care</a:t>
            </a:r>
            <a:r>
              <a:rPr lang="fr-FR" sz="1600" b="1" dirty="0">
                <a:latin typeface="Poppins (corps)"/>
              </a:rPr>
              <a:t> </a:t>
            </a:r>
            <a:r>
              <a:rPr lang="fr-FR" sz="1600" dirty="0">
                <a:latin typeface="Poppins (corps)"/>
              </a:rPr>
              <a:t>»</a:t>
            </a:r>
          </a:p>
          <a:p>
            <a:pPr algn="ctr"/>
            <a:endParaRPr lang="fr-FR" dirty="0"/>
          </a:p>
        </p:txBody>
      </p:sp>
      <p:sp>
        <p:nvSpPr>
          <p:cNvPr id="26" name="ZoneTexte 25">
            <a:extLst>
              <a:ext uri="{FF2B5EF4-FFF2-40B4-BE49-F238E27FC236}">
                <a16:creationId xmlns:a16="http://schemas.microsoft.com/office/drawing/2014/main" id="{3FA4D887-8AF6-31C2-9BDC-E9C3A1AB0FB3}"/>
              </a:ext>
            </a:extLst>
          </p:cNvPr>
          <p:cNvSpPr txBox="1"/>
          <p:nvPr/>
        </p:nvSpPr>
        <p:spPr>
          <a:xfrm>
            <a:off x="10255623" y="4202145"/>
            <a:ext cx="2017355" cy="2339102"/>
          </a:xfrm>
          <a:prstGeom prst="rect">
            <a:avLst/>
          </a:prstGeom>
          <a:noFill/>
        </p:spPr>
        <p:txBody>
          <a:bodyPr wrap="square" rtlCol="0">
            <a:spAutoFit/>
          </a:bodyPr>
          <a:lstStyle/>
          <a:p>
            <a:pPr algn="ctr"/>
            <a:r>
              <a:rPr lang="fr-FR" sz="1600" dirty="0">
                <a:latin typeface="Poppins (corps)"/>
              </a:rPr>
              <a:t>- « </a:t>
            </a:r>
            <a:r>
              <a:rPr lang="fr-FR" sz="1600" b="1" dirty="0">
                <a:latin typeface="Poppins (corps)"/>
              </a:rPr>
              <a:t>Dracé tech »</a:t>
            </a:r>
            <a:r>
              <a:rPr lang="fr-FR" sz="1600" dirty="0">
                <a:latin typeface="Poppins (corps)"/>
              </a:rPr>
              <a:t>, une association qui regroupe les acteurs du numérique en </a:t>
            </a:r>
            <a:r>
              <a:rPr lang="fr-FR" sz="1600" b="0" i="0" dirty="0" err="1">
                <a:effectLst/>
                <a:latin typeface="Poppins (corps)"/>
              </a:rPr>
              <a:t>Dracénie</a:t>
            </a:r>
            <a:r>
              <a:rPr lang="fr-FR" sz="1600" b="0" i="0" dirty="0">
                <a:effectLst/>
                <a:latin typeface="Poppins (corps)"/>
              </a:rPr>
              <a:t> Provence Verdon agglomération</a:t>
            </a:r>
            <a:endParaRPr lang="fr-FR" sz="1600" dirty="0">
              <a:latin typeface="Poppins (corps)"/>
            </a:endParaRPr>
          </a:p>
          <a:p>
            <a:pPr algn="ctr"/>
            <a:endParaRPr lang="fr-FR" dirty="0"/>
          </a:p>
        </p:txBody>
      </p:sp>
      <p:sp>
        <p:nvSpPr>
          <p:cNvPr id="5" name="ZoneTexte 4">
            <a:extLst>
              <a:ext uri="{FF2B5EF4-FFF2-40B4-BE49-F238E27FC236}">
                <a16:creationId xmlns:a16="http://schemas.microsoft.com/office/drawing/2014/main" id="{C686753F-A8F2-3667-E0B3-9DBF15640370}"/>
              </a:ext>
            </a:extLst>
          </p:cNvPr>
          <p:cNvSpPr txBox="1"/>
          <p:nvPr/>
        </p:nvSpPr>
        <p:spPr>
          <a:xfrm>
            <a:off x="867708" y="147355"/>
            <a:ext cx="6573416" cy="1569660"/>
          </a:xfrm>
          <a:prstGeom prst="rect">
            <a:avLst/>
          </a:prstGeom>
          <a:noFill/>
        </p:spPr>
        <p:txBody>
          <a:bodyPr wrap="square">
            <a:spAutoFit/>
          </a:bodyPr>
          <a:lstStyle/>
          <a:p>
            <a:r>
              <a:rPr lang="fr-FR" sz="3200" b="0" i="0" dirty="0">
                <a:solidFill>
                  <a:srgbClr val="000000"/>
                </a:solidFill>
                <a:effectLst/>
                <a:highlight>
                  <a:srgbClr val="FFFFFF"/>
                </a:highlight>
                <a:latin typeface="Calibri" panose="020F0502020204030204" pitchFamily="34" charset="0"/>
              </a:rPr>
              <a:t>3) S'informer sur les labels et association françaises engagés dans le RSE </a:t>
            </a:r>
            <a:endParaRPr lang="fr-FR" sz="3200" dirty="0"/>
          </a:p>
        </p:txBody>
      </p:sp>
    </p:spTree>
    <p:extLst>
      <p:ext uri="{BB962C8B-B14F-4D97-AF65-F5344CB8AC3E}">
        <p14:creationId xmlns:p14="http://schemas.microsoft.com/office/powerpoint/2010/main" val="270480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10E6B5-94E6-1EC9-DCB2-5A1D9D1407E1}"/>
              </a:ext>
            </a:extLst>
          </p:cNvPr>
          <p:cNvSpPr/>
          <p:nvPr/>
        </p:nvSpPr>
        <p:spPr>
          <a:xfrm rot="5400000">
            <a:off x="-3140709" y="3126854"/>
            <a:ext cx="6858000" cy="604292"/>
          </a:xfrm>
          <a:prstGeom prst="roundRect">
            <a:avLst>
              <a:gd name="adj" fmla="val 0"/>
            </a:avLst>
          </a:prstGeom>
          <a:solidFill>
            <a:srgbClr val="1F376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Poppins"/>
              <a:ea typeface="+mn-ea"/>
              <a:cs typeface="+mn-cs"/>
            </a:endParaRPr>
          </a:p>
        </p:txBody>
      </p:sp>
      <p:sp>
        <p:nvSpPr>
          <p:cNvPr id="3" name="ZoneTexte 2">
            <a:extLst>
              <a:ext uri="{FF2B5EF4-FFF2-40B4-BE49-F238E27FC236}">
                <a16:creationId xmlns:a16="http://schemas.microsoft.com/office/drawing/2014/main" id="{71836589-3C74-34BB-F103-F09B51E97893}"/>
              </a:ext>
            </a:extLst>
          </p:cNvPr>
          <p:cNvSpPr txBox="1"/>
          <p:nvPr/>
        </p:nvSpPr>
        <p:spPr>
          <a:xfrm>
            <a:off x="802640" y="262705"/>
            <a:ext cx="6096000" cy="400110"/>
          </a:xfrm>
          <a:prstGeom prst="rect">
            <a:avLst/>
          </a:prstGeom>
          <a:noFill/>
        </p:spPr>
        <p:txBody>
          <a:bodyPr wrap="square">
            <a:spAutoFit/>
          </a:bodyPr>
          <a:lstStyle/>
          <a:p>
            <a:r>
              <a:rPr lang="fr-FR" sz="2000" b="1" dirty="0">
                <a:effectLst/>
                <a:latin typeface="Poppins (En-têtes)"/>
              </a:rPr>
              <a:t>Kapela SWOT</a:t>
            </a:r>
            <a:endParaRPr lang="fr-FR" sz="2000" b="1" dirty="0">
              <a:latin typeface="Poppins (En-têtes)"/>
            </a:endParaRPr>
          </a:p>
        </p:txBody>
      </p:sp>
      <p:graphicFrame>
        <p:nvGraphicFramePr>
          <p:cNvPr id="4" name="Tableau 3">
            <a:extLst>
              <a:ext uri="{FF2B5EF4-FFF2-40B4-BE49-F238E27FC236}">
                <a16:creationId xmlns:a16="http://schemas.microsoft.com/office/drawing/2014/main" id="{B7B1F81A-09C2-7843-E21F-8EAB3C17EAF5}"/>
              </a:ext>
            </a:extLst>
          </p:cNvPr>
          <p:cNvGraphicFramePr>
            <a:graphicFrameLocks noGrp="1"/>
          </p:cNvGraphicFramePr>
          <p:nvPr/>
        </p:nvGraphicFramePr>
        <p:xfrm>
          <a:off x="802640" y="1213525"/>
          <a:ext cx="11084560" cy="4648086"/>
        </p:xfrm>
        <a:graphic>
          <a:graphicData uri="http://schemas.openxmlformats.org/drawingml/2006/table">
            <a:tbl>
              <a:tblPr firstRow="1" bandRow="1">
                <a:tableStyleId>{5C22544A-7EE6-4342-B048-85BDC9FD1C3A}</a:tableStyleId>
              </a:tblPr>
              <a:tblGrid>
                <a:gridCol w="2771140">
                  <a:extLst>
                    <a:ext uri="{9D8B030D-6E8A-4147-A177-3AD203B41FA5}">
                      <a16:colId xmlns:a16="http://schemas.microsoft.com/office/drawing/2014/main" val="2996791433"/>
                    </a:ext>
                  </a:extLst>
                </a:gridCol>
                <a:gridCol w="2771140">
                  <a:extLst>
                    <a:ext uri="{9D8B030D-6E8A-4147-A177-3AD203B41FA5}">
                      <a16:colId xmlns:a16="http://schemas.microsoft.com/office/drawing/2014/main" val="2687673811"/>
                    </a:ext>
                  </a:extLst>
                </a:gridCol>
                <a:gridCol w="2771140">
                  <a:extLst>
                    <a:ext uri="{9D8B030D-6E8A-4147-A177-3AD203B41FA5}">
                      <a16:colId xmlns:a16="http://schemas.microsoft.com/office/drawing/2014/main" val="3179954419"/>
                    </a:ext>
                  </a:extLst>
                </a:gridCol>
                <a:gridCol w="2771140">
                  <a:extLst>
                    <a:ext uri="{9D8B030D-6E8A-4147-A177-3AD203B41FA5}">
                      <a16:colId xmlns:a16="http://schemas.microsoft.com/office/drawing/2014/main" val="637730368"/>
                    </a:ext>
                  </a:extLst>
                </a:gridCol>
              </a:tblGrid>
              <a:tr h="655206">
                <a:tc>
                  <a:txBody>
                    <a:bodyPr/>
                    <a:lstStyle/>
                    <a:p>
                      <a:r>
                        <a:rPr lang="fr-FR" sz="1600" dirty="0">
                          <a:latin typeface="Poppins" panose="00000500000000000000" pitchFamily="2" charset="0"/>
                          <a:cs typeface="Poppins" panose="00000500000000000000" pitchFamily="2" charset="0"/>
                        </a:rPr>
                        <a:t>Forces</a:t>
                      </a:r>
                    </a:p>
                  </a:txBody>
                  <a:tcPr/>
                </a:tc>
                <a:tc>
                  <a:txBody>
                    <a:bodyPr/>
                    <a:lstStyle/>
                    <a:p>
                      <a:r>
                        <a:rPr lang="fr-FR" sz="1600" dirty="0">
                          <a:latin typeface="Poppins" panose="00000500000000000000" pitchFamily="2" charset="0"/>
                          <a:cs typeface="Poppins" panose="00000500000000000000" pitchFamily="2" charset="0"/>
                        </a:rPr>
                        <a:t>Faiblesses</a:t>
                      </a:r>
                    </a:p>
                  </a:txBody>
                  <a:tcPr/>
                </a:tc>
                <a:tc>
                  <a:txBody>
                    <a:bodyPr/>
                    <a:lstStyle/>
                    <a:p>
                      <a:r>
                        <a:rPr lang="fr-FR" sz="1600" dirty="0">
                          <a:latin typeface="Poppins" panose="00000500000000000000" pitchFamily="2" charset="0"/>
                          <a:cs typeface="Poppins" panose="00000500000000000000" pitchFamily="2" charset="0"/>
                        </a:rPr>
                        <a:t>Opportunités </a:t>
                      </a:r>
                    </a:p>
                  </a:txBody>
                  <a:tcPr/>
                </a:tc>
                <a:tc>
                  <a:txBody>
                    <a:bodyPr/>
                    <a:lstStyle/>
                    <a:p>
                      <a:r>
                        <a:rPr lang="fr-FR" sz="1600" dirty="0">
                          <a:latin typeface="Poppins" panose="00000500000000000000" pitchFamily="2" charset="0"/>
                          <a:cs typeface="Poppins" panose="00000500000000000000" pitchFamily="2" charset="0"/>
                        </a:rPr>
                        <a:t>Menaces</a:t>
                      </a:r>
                    </a:p>
                  </a:txBody>
                  <a:tcPr/>
                </a:tc>
                <a:extLst>
                  <a:ext uri="{0D108BD9-81ED-4DB2-BD59-A6C34878D82A}">
                    <a16:rowId xmlns:a16="http://schemas.microsoft.com/office/drawing/2014/main" val="2171344935"/>
                  </a:ext>
                </a:extLst>
              </a:tr>
              <a:tr h="2536224">
                <a:tc>
                  <a:txBody>
                    <a:bodyPr/>
                    <a:lstStyle/>
                    <a:p>
                      <a:pPr marL="285750" indent="-285750">
                        <a:buFontTx/>
                        <a:buChar char="-"/>
                      </a:pPr>
                      <a:r>
                        <a:rPr lang="fr-FR" sz="1600" dirty="0">
                          <a:latin typeface="Poppins" panose="00000500000000000000" pitchFamily="2" charset="0"/>
                          <a:cs typeface="Poppins" panose="00000500000000000000" pitchFamily="2" charset="0"/>
                        </a:rPr>
                        <a:t>Appartenance à un plus grand organisme (Constellation)</a:t>
                      </a:r>
                    </a:p>
                    <a:p>
                      <a:pPr marL="285750" indent="-285750">
                        <a:buFontTx/>
                        <a:buChar char="-"/>
                      </a:pPr>
                      <a:r>
                        <a:rPr lang="fr-FR" sz="1600" dirty="0">
                          <a:latin typeface="Poppins" panose="00000500000000000000" pitchFamily="2" charset="0"/>
                          <a:cs typeface="Poppins" panose="00000500000000000000" pitchFamily="2" charset="0"/>
                        </a:rPr>
                        <a:t>PME en croissance qui a déjà travaillé avec de grandes marques</a:t>
                      </a:r>
                    </a:p>
                    <a:p>
                      <a:pPr marL="285750" indent="-285750">
                        <a:buFontTx/>
                        <a:buChar char="-"/>
                      </a:pPr>
                      <a:r>
                        <a:rPr lang="fr-FR" sz="1600" dirty="0">
                          <a:latin typeface="Poppins" panose="00000500000000000000" pitchFamily="2" charset="0"/>
                          <a:cs typeface="Poppins" panose="00000500000000000000" pitchFamily="2" charset="0"/>
                        </a:rPr>
                        <a:t>Présence sur Nantes, Paris, Lille , Lyon et Rennes</a:t>
                      </a:r>
                    </a:p>
                    <a:p>
                      <a:pPr marL="285750" indent="-285750">
                        <a:buFontTx/>
                        <a:buChar char="-"/>
                      </a:pPr>
                      <a:r>
                        <a:rPr lang="fr-FR" sz="1600" dirty="0">
                          <a:latin typeface="Poppins" panose="00000500000000000000" pitchFamily="2" charset="0"/>
                          <a:cs typeface="Poppins" panose="00000500000000000000" pitchFamily="2" charset="0"/>
                        </a:rPr>
                        <a:t>De nombreuses expertises, toutes spécifiées </a:t>
                      </a: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txBody>
                  <a:tcPr/>
                </a:tc>
                <a:tc>
                  <a:txBody>
                    <a:bodyPr/>
                    <a:lstStyle/>
                    <a:p>
                      <a:pPr marL="285750" indent="-285750">
                        <a:buFontTx/>
                        <a:buChar char="-"/>
                      </a:pPr>
                      <a:r>
                        <a:rPr lang="fr-FR" sz="1600" dirty="0">
                          <a:latin typeface="Poppins" panose="00000500000000000000" pitchFamily="2" charset="0"/>
                          <a:cs typeface="Poppins" panose="00000500000000000000" pitchFamily="2" charset="0"/>
                        </a:rPr>
                        <a:t>Site web moins développé</a:t>
                      </a:r>
                    </a:p>
                    <a:p>
                      <a:pPr marL="285750" indent="-285750">
                        <a:buFontTx/>
                        <a:buChar char="-"/>
                      </a:pPr>
                      <a:r>
                        <a:rPr lang="fr-FR" sz="1600" dirty="0">
                          <a:latin typeface="Poppins" panose="00000500000000000000" pitchFamily="2" charset="0"/>
                          <a:cs typeface="Poppins" panose="00000500000000000000" pitchFamily="2" charset="0"/>
                        </a:rPr>
                        <a:t>Aucune certification ou lié à aucune association d’éco-conception</a:t>
                      </a:r>
                    </a:p>
                    <a:p>
                      <a:pPr marL="285750" indent="-285750">
                        <a:buFontTx/>
                        <a:buChar char="-"/>
                      </a:pPr>
                      <a:r>
                        <a:rPr lang="fr-FR" sz="1600" dirty="0">
                          <a:latin typeface="Poppins" panose="00000500000000000000" pitchFamily="2" charset="0"/>
                          <a:cs typeface="Poppins" panose="00000500000000000000" pitchFamily="2" charset="0"/>
                        </a:rPr>
                        <a:t>Ne communique pas sur ses résultats ou ses prix</a:t>
                      </a:r>
                    </a:p>
                    <a:p>
                      <a:pPr marL="285750" indent="-285750">
                        <a:buFontTx/>
                        <a:buChar char="-"/>
                      </a:pPr>
                      <a:r>
                        <a:rPr lang="fr-FR" sz="1600" dirty="0">
                          <a:latin typeface="Poppins" panose="00000500000000000000" pitchFamily="2" charset="0"/>
                          <a:cs typeface="Poppins" panose="00000500000000000000" pitchFamily="2" charset="0"/>
                        </a:rPr>
                        <a:t>Une identité visuelle moins marquée que ses concurrents</a:t>
                      </a: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txBody>
                  <a:tcPr/>
                </a:tc>
                <a:tc>
                  <a:txBody>
                    <a:bodyPr/>
                    <a:lstStyle/>
                    <a:p>
                      <a:pPr marL="285750" indent="-285750">
                        <a:buFontTx/>
                        <a:buChar char="-"/>
                      </a:pPr>
                      <a:r>
                        <a:rPr lang="fr-FR" sz="1600" dirty="0">
                          <a:latin typeface="Poppins" panose="00000500000000000000" pitchFamily="2" charset="0"/>
                          <a:cs typeface="Poppins" panose="00000500000000000000" pitchFamily="2" charset="0"/>
                        </a:rPr>
                        <a:t>La tendance écologique au sein des entreprises</a:t>
                      </a:r>
                    </a:p>
                    <a:p>
                      <a:pPr marL="285750" indent="-285750">
                        <a:buFontTx/>
                        <a:buChar char="-"/>
                      </a:pPr>
                      <a:r>
                        <a:rPr lang="fr-FR" sz="1600" dirty="0">
                          <a:latin typeface="Poppins" panose="00000500000000000000" pitchFamily="2" charset="0"/>
                          <a:cs typeface="Poppins" panose="00000500000000000000" pitchFamily="2" charset="0"/>
                        </a:rPr>
                        <a:t>Besoin des entreprises à augmenter leur productivité</a:t>
                      </a:r>
                    </a:p>
                    <a:p>
                      <a:pPr marL="285750" indent="-285750">
                        <a:buFontTx/>
                        <a:buChar char="-"/>
                      </a:pPr>
                      <a:r>
                        <a:rPr lang="fr-FR" sz="1600" dirty="0">
                          <a:latin typeface="Poppins" panose="00000500000000000000" pitchFamily="2" charset="0"/>
                          <a:cs typeface="Poppins" panose="00000500000000000000" pitchFamily="2" charset="0"/>
                        </a:rPr>
                        <a:t>La digitalisation des processus d’entreprises devenue une obligation avec le développement d’internet dans le monde.</a:t>
                      </a: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txBody>
                  <a:tcPr/>
                </a:tc>
                <a:tc>
                  <a:txBody>
                    <a:bodyPr/>
                    <a:lstStyle/>
                    <a:p>
                      <a:pPr marL="285750" indent="-285750">
                        <a:buFontTx/>
                        <a:buChar char="-"/>
                      </a:pPr>
                      <a:r>
                        <a:rPr lang="fr-FR" sz="1600" dirty="0">
                          <a:latin typeface="Poppins" panose="00000500000000000000" pitchFamily="2" charset="0"/>
                          <a:cs typeface="Poppins" panose="00000500000000000000" pitchFamily="2" charset="0"/>
                        </a:rPr>
                        <a:t>Pénurie de composants informatique ou des problèmes de productions d’énergie (électricité) dans le monde</a:t>
                      </a:r>
                    </a:p>
                    <a:p>
                      <a:pPr marL="285750" indent="-285750">
                        <a:buFontTx/>
                        <a:buChar char="-"/>
                      </a:pPr>
                      <a:r>
                        <a:rPr lang="fr-FR" sz="1600" dirty="0">
                          <a:latin typeface="Poppins" panose="00000500000000000000" pitchFamily="2" charset="0"/>
                          <a:cs typeface="Poppins" panose="00000500000000000000" pitchFamily="2" charset="0"/>
                        </a:rPr>
                        <a:t>Une guerre ou une crise économique</a:t>
                      </a:r>
                    </a:p>
                    <a:p>
                      <a:pPr marL="285750" indent="-285750">
                        <a:buFontTx/>
                        <a:buChar char="-"/>
                      </a:pPr>
                      <a:r>
                        <a:rPr lang="fr-FR" sz="1600" dirty="0">
                          <a:latin typeface="Poppins" panose="00000500000000000000" pitchFamily="2" charset="0"/>
                          <a:cs typeface="Poppins" panose="00000500000000000000" pitchFamily="2" charset="0"/>
                        </a:rPr>
                        <a:t>Une offre supérieure à la demande à cause d’une concurrence trop nombreuse.</a:t>
                      </a: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p>
                      <a:pPr marL="285750" indent="-285750">
                        <a:buFontTx/>
                        <a:buChar char="-"/>
                      </a:pPr>
                      <a:endParaRPr lang="fr-FR"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31356265"/>
                  </a:ext>
                </a:extLst>
              </a:tr>
            </a:tbl>
          </a:graphicData>
        </a:graphic>
      </p:graphicFrame>
      <p:pic>
        <p:nvPicPr>
          <p:cNvPr id="5" name="Image 4">
            <a:extLst>
              <a:ext uri="{FF2B5EF4-FFF2-40B4-BE49-F238E27FC236}">
                <a16:creationId xmlns:a16="http://schemas.microsoft.com/office/drawing/2014/main" id="{AA1D6A54-1AA5-0493-AE83-4DB3510AC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571" y="295836"/>
            <a:ext cx="1378322" cy="367553"/>
          </a:xfrm>
          <a:prstGeom prst="rect">
            <a:avLst/>
          </a:prstGeom>
        </p:spPr>
      </p:pic>
    </p:spTree>
    <p:extLst>
      <p:ext uri="{BB962C8B-B14F-4D97-AF65-F5344CB8AC3E}">
        <p14:creationId xmlns:p14="http://schemas.microsoft.com/office/powerpoint/2010/main" val="11548211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TotalTime>
  <Words>1980</Words>
  <Application>Microsoft Office PowerPoint</Application>
  <PresentationFormat>Grand écran</PresentationFormat>
  <Paragraphs>233</Paragraphs>
  <Slides>27</Slides>
  <Notes>3</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27</vt:i4>
      </vt:variant>
    </vt:vector>
  </HeadingPairs>
  <TitlesOfParts>
    <vt:vector size="41" baseType="lpstr">
      <vt:lpstr>-apple-system</vt:lpstr>
      <vt:lpstr>Arial</vt:lpstr>
      <vt:lpstr>Calibri</vt:lpstr>
      <vt:lpstr>Calibri Light</vt:lpstr>
      <vt:lpstr>Courier New</vt:lpstr>
      <vt:lpstr>Mystical Woods Smooth Script</vt:lpstr>
      <vt:lpstr>Poppins</vt:lpstr>
      <vt:lpstr>Poppins (corps)</vt:lpstr>
      <vt:lpstr>Poppins (En-têtes)</vt:lpstr>
      <vt:lpstr>Poppins Black</vt:lpstr>
      <vt:lpstr>Segoe UI</vt:lpstr>
      <vt:lpstr>Times New Roman</vt:lpstr>
      <vt:lpstr>Wingdings</vt:lpstr>
      <vt:lpstr>Thème Office</vt:lpstr>
      <vt:lpstr>Présentation PowerPoint</vt:lpstr>
      <vt:lpstr>KAPELA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Etienne LEVEAU</dc:creator>
  <cp:lastModifiedBy>Etienne LEVEAU</cp:lastModifiedBy>
  <cp:revision>1</cp:revision>
  <dcterms:created xsi:type="dcterms:W3CDTF">2024-02-20T10:38:44Z</dcterms:created>
  <dcterms:modified xsi:type="dcterms:W3CDTF">2024-05-20T21:09:43Z</dcterms:modified>
</cp:coreProperties>
</file>